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869" r:id="rId1"/>
    <p:sldMasterId id="2147483881" r:id="rId2"/>
  </p:sldMasterIdLst>
  <p:notesMasterIdLst>
    <p:notesMasterId r:id="rId3"/>
  </p:notesMasterIdLst>
  <p:sldIdLst>
    <p:sldId id="424" r:id="rId4"/>
    <p:sldId id="435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4" r:id="rId14"/>
  </p:sldIdLst>
  <p:sldSz type="screen16x9" cy="6858000" cx="12192000"/>
  <p:notesSz cx="6858000" cy="9144000"/>
  <p:defaultTextStyle>
    <a:defPPr>
      <a:defRPr lang="en-KE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dirty="0"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dirty="0"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dirty="0"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5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6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6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6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7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8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5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5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4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KE"/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KE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DENNIS</a:t>
            </a:r>
            <a:r>
              <a:rPr lang="en-US"/>
              <a:t> </a:t>
            </a:r>
            <a:r>
              <a:rPr lang="en-US"/>
              <a:t>NGIGI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endParaRPr lang="en-US"/>
          </a:p>
        </p:txBody>
      </p:sp>
      <p:sp>
        <p:nvSpPr>
          <p:cNvPr id="104870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trial</a:t>
            </a:r>
            <a:r>
              <a:rPr lang="en-US"/>
              <a:t> </a:t>
            </a:r>
            <a:r>
              <a:rPr lang="en-US"/>
              <a:t>chemistry</a:t>
            </a:r>
            <a:r>
              <a:rPr lang="en-US"/>
              <a:t> </a:t>
            </a:r>
            <a:endParaRPr lang="en-US"/>
          </a:p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0</a:t>
            </a:r>
            <a:r>
              <a:rPr lang="en-US"/>
              <a:t>8</a:t>
            </a:r>
            <a:r>
              <a:rPr lang="en-US"/>
              <a:t>0</a:t>
            </a:r>
            <a:r>
              <a:rPr lang="en-US"/>
              <a:t>-</a:t>
            </a:r>
            <a:r>
              <a:rPr lang="en-US"/>
              <a:t>0</a:t>
            </a:r>
            <a:r>
              <a:rPr lang="en-US"/>
              <a:t>1</a:t>
            </a:r>
            <a:r>
              <a:rPr lang="en-US"/>
              <a:t>-</a:t>
            </a:r>
            <a:r>
              <a:rPr lang="en-US"/>
              <a:t>1</a:t>
            </a:r>
            <a:r>
              <a:rPr lang="en-US"/>
              <a:t>8</a:t>
            </a:r>
            <a:r>
              <a:rPr lang="en-US"/>
              <a:t>7</a:t>
            </a:r>
            <a:r>
              <a:rPr lang="en-US"/>
              <a:t>8</a:t>
            </a:r>
            <a:r>
              <a:rPr lang="en-US"/>
              <a:t>/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2</a:t>
            </a:r>
            <a:r>
              <a:rPr lang="en-US"/>
              <a:t>0</a:t>
            </a:r>
            <a:endParaRPr lang="en-US"/>
          </a:p>
          <a:p>
            <a:r>
              <a:rPr lang="en-US"/>
              <a:t>P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rPoint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allenges</a:t>
            </a:r>
            <a:r>
              <a:rPr lang="en-US"/>
              <a:t> </a:t>
            </a:r>
            <a:r>
              <a:rPr lang="en-US"/>
              <a:t>facing</a:t>
            </a:r>
            <a:r>
              <a:rPr lang="en-US"/>
              <a:t> </a:t>
            </a:r>
            <a:r>
              <a:rPr lang="en-US"/>
              <a:t>modern</a:t>
            </a:r>
            <a:r>
              <a:rPr lang="en-US"/>
              <a:t> </a:t>
            </a:r>
            <a:r>
              <a:rPr lang="en-US"/>
              <a:t>society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their</a:t>
            </a:r>
            <a:r>
              <a:rPr lang="en-US"/>
              <a:t> </a:t>
            </a:r>
            <a:r>
              <a:rPr lang="en-US"/>
              <a:t>solutions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g</a:t>
            </a:r>
            <a:r>
              <a:rPr lang="en-US"/>
              <a:t>m</a:t>
            </a:r>
            <a:r>
              <a:rPr lang="en-US"/>
              <a:t>ent</a:t>
            </a:r>
            <a:endParaRPr lang="en-US"/>
          </a:p>
        </p:txBody>
      </p:sp>
      <p:sp>
        <p:nvSpPr>
          <p:cNvPr id="104878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ts</a:t>
            </a:r>
            <a:endParaRPr lang="en-US"/>
          </a:p>
          <a:p>
            <a:r>
              <a:rPr lang="en-US"/>
              <a:t>S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nts</a:t>
            </a:r>
            <a:endParaRPr lang="en-US"/>
          </a:p>
          <a:p>
            <a:r>
              <a:rPr lang="en-US"/>
              <a:t>S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or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KS</a:t>
            </a:r>
            <a:endParaRPr lang="en-US"/>
          </a:p>
        </p:txBody>
      </p:sp>
      <p:sp>
        <p:nvSpPr>
          <p:cNvPr id="104879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oduction</a:t>
            </a:r>
            <a:endParaRPr lang="en-US"/>
          </a:p>
        </p:txBody>
      </p:sp>
      <p:sp>
        <p:nvSpPr>
          <p:cNvPr id="104879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facing</a:t>
            </a:r>
            <a:r>
              <a:rPr lang="en-US"/>
              <a:t> </a:t>
            </a:r>
            <a:r>
              <a:rPr lang="en-US"/>
              <a:t>modern</a:t>
            </a:r>
            <a:r>
              <a:rPr lang="en-US"/>
              <a:t> </a:t>
            </a:r>
            <a:r>
              <a:rPr lang="en-US"/>
              <a:t>society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endParaRPr lang="en-US"/>
          </a:p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nge</a:t>
            </a:r>
            <a:endParaRPr lang="en-US"/>
          </a:p>
          <a:p>
            <a:r>
              <a:rPr lang="en-US"/>
              <a:t>Social</a:t>
            </a:r>
            <a:r>
              <a:rPr lang="en-US"/>
              <a:t> </a:t>
            </a:r>
            <a:r>
              <a:rPr lang="en-US"/>
              <a:t>inequality</a:t>
            </a:r>
            <a:endParaRPr lang="en-US"/>
          </a:p>
          <a:p>
            <a:r>
              <a:rPr lang="en-US"/>
              <a:t>Technological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s</a:t>
            </a:r>
            <a:endParaRPr lang="en-US"/>
          </a:p>
          <a:p>
            <a:r>
              <a:rPr lang="en-US"/>
              <a:t>Heath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pandemic</a:t>
            </a:r>
            <a:r>
              <a:rPr lang="en-US"/>
              <a:t> </a:t>
            </a:r>
            <a:endParaRPr lang="en-US"/>
          </a:p>
          <a:p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itical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ility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conflict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</a:t>
            </a:r>
            <a:r>
              <a:rPr lang="en-US"/>
              <a:t>n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enge</a:t>
            </a:r>
            <a:r>
              <a:rPr lang="en-US"/>
              <a:t>s</a:t>
            </a:r>
            <a:endParaRPr lang="en-US"/>
          </a:p>
        </p:txBody>
      </p:sp>
      <p:sp>
        <p:nvSpPr>
          <p:cNvPr id="104870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Issue: Climate Change</a:t>
            </a:r>
            <a:endParaRPr lang="en-US"/>
          </a:p>
          <a:p>
            <a:r>
              <a:rPr lang="en-US"/>
              <a:t>Causes and impacts.</a:t>
            </a:r>
            <a:endParaRPr lang="en-US"/>
          </a:p>
          <a:p>
            <a:r>
              <a:rPr lang="en-US"/>
              <a:t>Solution: Renewable Energy Adoption</a:t>
            </a:r>
            <a:endParaRPr lang="en-US"/>
          </a:p>
          <a:p>
            <a:r>
              <a:rPr lang="en-US"/>
              <a:t>Solar, wind, and other sustainable energy sources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Socioeconomic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enges</a:t>
            </a:r>
            <a:endParaRPr lang="en-US"/>
          </a:p>
        </p:txBody>
      </p:sp>
      <p:sp>
        <p:nvSpPr>
          <p:cNvPr id="104870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Issue: Economic Inequality</a:t>
            </a:r>
            <a:endParaRPr lang="en-US"/>
          </a:p>
          <a:p>
            <a:r>
              <a:rPr lang="en-US"/>
              <a:t>Statistics and effects on society.</a:t>
            </a:r>
            <a:endParaRPr lang="en-US"/>
          </a:p>
          <a:p>
            <a:r>
              <a:rPr lang="en-US"/>
              <a:t>Solution: Education and Economic Policies</a:t>
            </a:r>
            <a:endParaRPr lang="en-US"/>
          </a:p>
          <a:p>
            <a:r>
              <a:rPr lang="en-US"/>
              <a:t>Investment in education, fair wage policies, etc.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Technological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enges</a:t>
            </a:r>
            <a:endParaRPr lang="en-US"/>
          </a:p>
        </p:txBody>
      </p:sp>
      <p:sp>
        <p:nvSpPr>
          <p:cNvPr id="104871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Issue: Digital Divide</a:t>
            </a:r>
            <a:endParaRPr lang="en-US"/>
          </a:p>
          <a:p>
            <a:r>
              <a:rPr lang="en-US"/>
              <a:t>Disparities in access to technology.</a:t>
            </a:r>
            <a:endParaRPr lang="en-US"/>
          </a:p>
          <a:p>
            <a:r>
              <a:rPr lang="en-US"/>
              <a:t>Solution: Bridging the Digital Gap</a:t>
            </a:r>
            <a:endParaRPr lang="en-US"/>
          </a:p>
          <a:p>
            <a:r>
              <a:rPr lang="en-US"/>
              <a:t>Initiatives for equal access to technology.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enges</a:t>
            </a:r>
            <a:endParaRPr lang="en-US"/>
          </a:p>
        </p:txBody>
      </p:sp>
      <p:sp>
        <p:nvSpPr>
          <p:cNvPr id="104871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Issue: Pandemics and Healthcare Access</a:t>
            </a:r>
            <a:endParaRPr lang="en-US"/>
          </a:p>
          <a:p>
            <a:r>
              <a:rPr lang="en-US"/>
              <a:t>Lessons from COVID-19, healthcare disparities.</a:t>
            </a:r>
            <a:endParaRPr lang="en-US"/>
          </a:p>
          <a:p>
            <a:r>
              <a:rPr lang="en-US"/>
              <a:t>Solution: Improved Healthcare Infrastructure</a:t>
            </a:r>
            <a:endParaRPr lang="en-US"/>
          </a:p>
          <a:p>
            <a:r>
              <a:rPr lang="en-US"/>
              <a:t>Universal healthcare, preparedness strategies.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enges</a:t>
            </a:r>
            <a:endParaRPr lang="en-US"/>
          </a:p>
        </p:txBody>
      </p:sp>
      <p:sp>
        <p:nvSpPr>
          <p:cNvPr id="104871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Issue: Discrimination and Social Justice</a:t>
            </a:r>
            <a:endParaRPr lang="en-US"/>
          </a:p>
          <a:p>
            <a:r>
              <a:rPr lang="en-US"/>
              <a:t>Racism, gender inequality, LGBTQ+ rights.</a:t>
            </a:r>
            <a:endParaRPr lang="en-US"/>
          </a:p>
          <a:p>
            <a:r>
              <a:rPr lang="en-US"/>
              <a:t>Solution: Social Awareness and Inclusivity</a:t>
            </a:r>
            <a:endParaRPr lang="en-US"/>
          </a:p>
          <a:p>
            <a:r>
              <a:rPr lang="en-US"/>
              <a:t>Education, policies, and community initiatives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usion</a:t>
            </a:r>
            <a:endParaRPr lang="en-US"/>
          </a:p>
        </p:txBody>
      </p:sp>
      <p:sp>
        <p:nvSpPr>
          <p:cNvPr id="104871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Recap the main challenges discussed.</a:t>
            </a:r>
            <a:endParaRPr lang="en-US"/>
          </a:p>
          <a:p>
            <a:r>
              <a:rPr lang="en-US"/>
              <a:t>Emphasize the importance of collective action and societal cooperation.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Recommendations</a:t>
            </a:r>
            <a:endParaRPr lang="en-US"/>
          </a:p>
        </p:txBody>
      </p:sp>
      <p:sp>
        <p:nvSpPr>
          <p:cNvPr id="104873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Addressing these challenges requires collective effort, innovative solutions, policies, and global cooperation. It involves promoting sustainability, equitable distribution of resources, technological ethics, inclusive policies, and fostering a culture of empathy and understanding.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PRODUCTION OF MOSQUITO REPELLENT FROM LANTANA CAMARA LEAF EXTRACT</dc:title>
  <dc:creator>Dominic</dc:creator>
  <cp:lastModifiedBy>namee</cp:lastModifiedBy>
  <dcterms:created xsi:type="dcterms:W3CDTF">2023-06-24T09:40:58Z</dcterms:created>
  <dcterms:modified xsi:type="dcterms:W3CDTF">2024-01-08T14:48:45Z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9a46980e25da49aead104053825b26e3</vt:lpwstr>
  </property>
</Properties>
</file>