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2CBEF-9A1D-CFD1-A188-633FD2A555B7}" v="309" dt="2022-01-13T16:11:58.126"/>
    <p1510:client id="{45183557-00B6-3F62-22D5-E8A736CF7C49}" v="251" dt="2022-02-10T16:11:23.946"/>
    <p1510:client id="{7100AF53-822C-0CF1-F443-DED7A9D80FC4}" v="139" dt="2022-01-13T16:48:01.467"/>
    <p1510:client id="{A83ECF3C-369F-81B0-0DF1-C4BE4BB2EC3F}" v="267" dt="2022-01-13T16:27:06.668"/>
    <p1510:client id="{C3F2C8D8-A36F-CF1B-5DEA-993DDD7F0DAE}" v="322" dt="2022-01-13T15:43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houl Nicolas" userId="S::gihouln@isl-edu.be::6d281e5e-d1a6-45a1-8039-7a177ceee96f" providerId="AD" clId="Web-{7100AF53-822C-0CF1-F443-DED7A9D80FC4}"/>
    <pc:docChg chg="modSld">
      <pc:chgData name="Gihoul Nicolas" userId="S::gihouln@isl-edu.be::6d281e5e-d1a6-45a1-8039-7a177ceee96f" providerId="AD" clId="Web-{7100AF53-822C-0CF1-F443-DED7A9D80FC4}" dt="2022-01-13T16:48:01.467" v="133" actId="20577"/>
      <pc:docMkLst>
        <pc:docMk/>
      </pc:docMkLst>
      <pc:sldChg chg="addSp delSp modSp mod setBg setClrOvrMap">
        <pc:chgData name="Gihoul Nicolas" userId="S::gihouln@isl-edu.be::6d281e5e-d1a6-45a1-8039-7a177ceee96f" providerId="AD" clId="Web-{7100AF53-822C-0CF1-F443-DED7A9D80FC4}" dt="2022-01-13T16:35:09.048" v="22"/>
        <pc:sldMkLst>
          <pc:docMk/>
          <pc:sldMk cId="1377883998" sldId="256"/>
        </pc:sldMkLst>
        <pc:spChg chg="mod">
          <ac:chgData name="Gihoul Nicolas" userId="S::gihouln@isl-edu.be::6d281e5e-d1a6-45a1-8039-7a177ceee96f" providerId="AD" clId="Web-{7100AF53-822C-0CF1-F443-DED7A9D80FC4}" dt="2022-01-13T16:30:15.531" v="1"/>
          <ac:spMkLst>
            <pc:docMk/>
            <pc:sldMk cId="1377883998" sldId="256"/>
            <ac:spMk id="3" creationId="{3A3D82BD-31C5-490E-A1A6-487D759D0702}"/>
          </ac:spMkLst>
        </pc:spChg>
        <pc:spChg chg="del">
          <ac:chgData name="Gihoul Nicolas" userId="S::gihouln@isl-edu.be::6d281e5e-d1a6-45a1-8039-7a177ceee96f" providerId="AD" clId="Web-{7100AF53-822C-0CF1-F443-DED7A9D80FC4}" dt="2022-01-13T16:30:15.531" v="1"/>
          <ac:spMkLst>
            <pc:docMk/>
            <pc:sldMk cId="1377883998" sldId="256"/>
            <ac:spMk id="20" creationId="{E49CC64F-7275-4E33-961B-0C5CDC439875}"/>
          </ac:spMkLst>
        </pc:spChg>
        <pc:spChg chg="add">
          <ac:chgData name="Gihoul Nicolas" userId="S::gihouln@isl-edu.be::6d281e5e-d1a6-45a1-8039-7a177ceee96f" providerId="AD" clId="Web-{7100AF53-822C-0CF1-F443-DED7A9D80FC4}" dt="2022-01-13T16:30:15.531" v="1"/>
          <ac:spMkLst>
            <pc:docMk/>
            <pc:sldMk cId="1377883998" sldId="256"/>
            <ac:spMk id="25" creationId="{3E443FD7-A66B-4AA0-872D-B088B9BC5F17}"/>
          </ac:spMkLst>
        </pc:spChg>
        <pc:picChg chg="add del mod">
          <ac:chgData name="Gihoul Nicolas" userId="S::gihouln@isl-edu.be::6d281e5e-d1a6-45a1-8039-7a177ceee96f" providerId="AD" clId="Web-{7100AF53-822C-0CF1-F443-DED7A9D80FC4}" dt="2022-01-13T16:32:24.647" v="7"/>
          <ac:picMkLst>
            <pc:docMk/>
            <pc:sldMk cId="1377883998" sldId="256"/>
            <ac:picMk id="2" creationId="{03152806-2FFF-48DF-A937-19EA744A5233}"/>
          </ac:picMkLst>
        </pc:picChg>
        <pc:picChg chg="add mod">
          <ac:chgData name="Gihoul Nicolas" userId="S::gihouln@isl-edu.be::6d281e5e-d1a6-45a1-8039-7a177ceee96f" providerId="AD" clId="Web-{7100AF53-822C-0CF1-F443-DED7A9D80FC4}" dt="2022-01-13T16:32:43.008" v="10" actId="1076"/>
          <ac:picMkLst>
            <pc:docMk/>
            <pc:sldMk cId="1377883998" sldId="256"/>
            <ac:picMk id="4" creationId="{3B6D4A41-1127-4D0A-B45A-BC44F816A9C3}"/>
          </ac:picMkLst>
        </pc:picChg>
        <pc:picChg chg="add del mod">
          <ac:chgData name="Gihoul Nicolas" userId="S::gihouln@isl-edu.be::6d281e5e-d1a6-45a1-8039-7a177ceee96f" providerId="AD" clId="Web-{7100AF53-822C-0CF1-F443-DED7A9D80FC4}" dt="2022-01-13T16:35:00.766" v="20"/>
          <ac:picMkLst>
            <pc:docMk/>
            <pc:sldMk cId="1377883998" sldId="256"/>
            <ac:picMk id="5" creationId="{278A8EC3-4B74-4699-924A-13D506CEBA3F}"/>
          </ac:picMkLst>
        </pc:picChg>
        <pc:picChg chg="add del mod">
          <ac:chgData name="Gihoul Nicolas" userId="S::gihouln@isl-edu.be::6d281e5e-d1a6-45a1-8039-7a177ceee96f" providerId="AD" clId="Web-{7100AF53-822C-0CF1-F443-DED7A9D80FC4}" dt="2022-01-13T16:34:54.875" v="17"/>
          <ac:picMkLst>
            <pc:docMk/>
            <pc:sldMk cId="1377883998" sldId="256"/>
            <ac:picMk id="6" creationId="{C080D7AE-F4C2-4968-9E93-6E10D441D07A}"/>
          </ac:picMkLst>
        </pc:picChg>
        <pc:picChg chg="mod">
          <ac:chgData name="Gihoul Nicolas" userId="S::gihouln@isl-edu.be::6d281e5e-d1a6-45a1-8039-7a177ceee96f" providerId="AD" clId="Web-{7100AF53-822C-0CF1-F443-DED7A9D80FC4}" dt="2022-01-13T16:30:15.531" v="1"/>
          <ac:picMkLst>
            <pc:docMk/>
            <pc:sldMk cId="1377883998" sldId="256"/>
            <ac:picMk id="16" creationId="{6DF22EDB-950C-42F9-AC05-E5EF97DD8827}"/>
          </ac:picMkLst>
        </pc:picChg>
        <pc:picChg chg="del">
          <ac:chgData name="Gihoul Nicolas" userId="S::gihouln@isl-edu.be::6d281e5e-d1a6-45a1-8039-7a177ceee96f" providerId="AD" clId="Web-{7100AF53-822C-0CF1-F443-DED7A9D80FC4}" dt="2022-01-13T16:30:04.155" v="0"/>
          <ac:picMkLst>
            <pc:docMk/>
            <pc:sldMk cId="1377883998" sldId="256"/>
            <ac:picMk id="17" creationId="{6C9E6C12-DD97-4BF4-BA92-B58C1DBB8933}"/>
          </ac:picMkLst>
        </pc:picChg>
        <pc:picChg chg="add del mod">
          <ac:chgData name="Gihoul Nicolas" userId="S::gihouln@isl-edu.be::6d281e5e-d1a6-45a1-8039-7a177ceee96f" providerId="AD" clId="Web-{7100AF53-822C-0CF1-F443-DED7A9D80FC4}" dt="2022-01-13T16:35:09.048" v="22"/>
          <ac:picMkLst>
            <pc:docMk/>
            <pc:sldMk cId="1377883998" sldId="256"/>
            <ac:picMk id="18" creationId="{CD3EE61A-5080-4625-8760-93BED1E49BC8}"/>
          </ac:picMkLst>
        </pc:picChg>
      </pc:sldChg>
      <pc:sldChg chg="modSp">
        <pc:chgData name="Gihoul Nicolas" userId="S::gihouln@isl-edu.be::6d281e5e-d1a6-45a1-8039-7a177ceee96f" providerId="AD" clId="Web-{7100AF53-822C-0CF1-F443-DED7A9D80FC4}" dt="2022-01-13T16:45:22.458" v="127" actId="20577"/>
        <pc:sldMkLst>
          <pc:docMk/>
          <pc:sldMk cId="4054977270" sldId="257"/>
        </pc:sldMkLst>
        <pc:spChg chg="mod">
          <ac:chgData name="Gihoul Nicolas" userId="S::gihouln@isl-edu.be::6d281e5e-d1a6-45a1-8039-7a177ceee96f" providerId="AD" clId="Web-{7100AF53-822C-0CF1-F443-DED7A9D80FC4}" dt="2022-01-13T16:45:22.458" v="127" actId="20577"/>
          <ac:spMkLst>
            <pc:docMk/>
            <pc:sldMk cId="4054977270" sldId="257"/>
            <ac:spMk id="3" creationId="{637AB5CA-6693-422A-93D0-73689E1D654B}"/>
          </ac:spMkLst>
        </pc:spChg>
      </pc:sldChg>
      <pc:sldChg chg="addSp delSp modSp">
        <pc:chgData name="Gihoul Nicolas" userId="S::gihouln@isl-edu.be::6d281e5e-d1a6-45a1-8039-7a177ceee96f" providerId="AD" clId="Web-{7100AF53-822C-0CF1-F443-DED7A9D80FC4}" dt="2022-01-13T16:43:54.781" v="110" actId="1076"/>
        <pc:sldMkLst>
          <pc:docMk/>
          <pc:sldMk cId="1366397925" sldId="258"/>
        </pc:sldMkLst>
        <pc:spChg chg="del mod">
          <ac:chgData name="Gihoul Nicolas" userId="S::gihouln@isl-edu.be::6d281e5e-d1a6-45a1-8039-7a177ceee96f" providerId="AD" clId="Web-{7100AF53-822C-0CF1-F443-DED7A9D80FC4}" dt="2022-01-13T16:41:09.569" v="82"/>
          <ac:spMkLst>
            <pc:docMk/>
            <pc:sldMk cId="1366397925" sldId="258"/>
            <ac:spMk id="3" creationId="{5227147E-649A-48A6-876C-BDFB62512920}"/>
          </ac:spMkLst>
        </pc:spChg>
        <pc:spChg chg="mod">
          <ac:chgData name="Gihoul Nicolas" userId="S::gihouln@isl-edu.be::6d281e5e-d1a6-45a1-8039-7a177ceee96f" providerId="AD" clId="Web-{7100AF53-822C-0CF1-F443-DED7A9D80FC4}" dt="2022-01-13T16:41:28.898" v="84" actId="1076"/>
          <ac:spMkLst>
            <pc:docMk/>
            <pc:sldMk cId="1366397925" sldId="258"/>
            <ac:spMk id="12" creationId="{B372AEE6-216D-4B3A-9CCF-4A05FF1AD32B}"/>
          </ac:spMkLst>
        </pc:spChg>
        <pc:spChg chg="mod">
          <ac:chgData name="Gihoul Nicolas" userId="S::gihouln@isl-edu.be::6d281e5e-d1a6-45a1-8039-7a177ceee96f" providerId="AD" clId="Web-{7100AF53-822C-0CF1-F443-DED7A9D80FC4}" dt="2022-01-13T16:41:28.913" v="85" actId="1076"/>
          <ac:spMkLst>
            <pc:docMk/>
            <pc:sldMk cId="1366397925" sldId="258"/>
            <ac:spMk id="13" creationId="{55807887-9ED3-46FC-A3B6-0F5D4FD3A684}"/>
          </ac:spMkLst>
        </pc:spChg>
        <pc:spChg chg="mod">
          <ac:chgData name="Gihoul Nicolas" userId="S::gihouln@isl-edu.be::6d281e5e-d1a6-45a1-8039-7a177ceee96f" providerId="AD" clId="Web-{7100AF53-822C-0CF1-F443-DED7A9D80FC4}" dt="2022-01-13T16:41:28.913" v="86" actId="1076"/>
          <ac:spMkLst>
            <pc:docMk/>
            <pc:sldMk cId="1366397925" sldId="258"/>
            <ac:spMk id="14" creationId="{F4AFC77D-074A-4532-B709-C5EB54F99FD9}"/>
          </ac:spMkLst>
        </pc:spChg>
        <pc:spChg chg="mod">
          <ac:chgData name="Gihoul Nicolas" userId="S::gihouln@isl-edu.be::6d281e5e-d1a6-45a1-8039-7a177ceee96f" providerId="AD" clId="Web-{7100AF53-822C-0CF1-F443-DED7A9D80FC4}" dt="2022-01-13T16:41:28.913" v="87" actId="1076"/>
          <ac:spMkLst>
            <pc:docMk/>
            <pc:sldMk cId="1366397925" sldId="258"/>
            <ac:spMk id="15" creationId="{F2A33AF7-B6FE-4698-803E-2D441A8D4426}"/>
          </ac:spMkLst>
        </pc:spChg>
        <pc:spChg chg="mod">
          <ac:chgData name="Gihoul Nicolas" userId="S::gihouln@isl-edu.be::6d281e5e-d1a6-45a1-8039-7a177ceee96f" providerId="AD" clId="Web-{7100AF53-822C-0CF1-F443-DED7A9D80FC4}" dt="2022-01-13T16:41:28.913" v="88" actId="1076"/>
          <ac:spMkLst>
            <pc:docMk/>
            <pc:sldMk cId="1366397925" sldId="258"/>
            <ac:spMk id="16" creationId="{B5BB2B39-5454-4385-91DA-DE04CC657E37}"/>
          </ac:spMkLst>
        </pc:spChg>
        <pc:spChg chg="mod">
          <ac:chgData name="Gihoul Nicolas" userId="S::gihouln@isl-edu.be::6d281e5e-d1a6-45a1-8039-7a177ceee96f" providerId="AD" clId="Web-{7100AF53-822C-0CF1-F443-DED7A9D80FC4}" dt="2022-01-13T16:41:28.929" v="89" actId="1076"/>
          <ac:spMkLst>
            <pc:docMk/>
            <pc:sldMk cId="1366397925" sldId="258"/>
            <ac:spMk id="17" creationId="{C821E6B3-2202-4F3C-B5C4-D2D9B6E94B8B}"/>
          </ac:spMkLst>
        </pc:spChg>
        <pc:spChg chg="add del mod">
          <ac:chgData name="Gihoul Nicolas" userId="S::gihouln@isl-edu.be::6d281e5e-d1a6-45a1-8039-7a177ceee96f" providerId="AD" clId="Web-{7100AF53-822C-0CF1-F443-DED7A9D80FC4}" dt="2022-01-13T16:41:16.819" v="83"/>
          <ac:spMkLst>
            <pc:docMk/>
            <pc:sldMk cId="1366397925" sldId="258"/>
            <ac:spMk id="21" creationId="{DD69FB89-A331-4349-A4EA-FF6CF3EAAAB7}"/>
          </ac:spMkLst>
        </pc:spChg>
        <pc:grpChg chg="add mod">
          <ac:chgData name="Gihoul Nicolas" userId="S::gihouln@isl-edu.be::6d281e5e-d1a6-45a1-8039-7a177ceee96f" providerId="AD" clId="Web-{7100AF53-822C-0CF1-F443-DED7A9D80FC4}" dt="2022-01-13T16:42:22.495" v="101" actId="1076"/>
          <ac:grpSpMkLst>
            <pc:docMk/>
            <pc:sldMk cId="1366397925" sldId="258"/>
            <ac:grpSpMk id="22" creationId="{00922F28-8AC9-4260-B351-6E0EF1F99AD6}"/>
          </ac:grpSpMkLst>
        </pc:grpChg>
        <pc:picChg chg="del">
          <ac:chgData name="Gihoul Nicolas" userId="S::gihouln@isl-edu.be::6d281e5e-d1a6-45a1-8039-7a177ceee96f" providerId="AD" clId="Web-{7100AF53-822C-0CF1-F443-DED7A9D80FC4}" dt="2022-01-13T16:37:24.774" v="34"/>
          <ac:picMkLst>
            <pc:docMk/>
            <pc:sldMk cId="1366397925" sldId="258"/>
            <ac:picMk id="4" creationId="{D77F08AF-4CD9-490B-B707-6E1B07AD3F5C}"/>
          </ac:picMkLst>
        </pc:picChg>
        <pc:picChg chg="add mod">
          <ac:chgData name="Gihoul Nicolas" userId="S::gihouln@isl-edu.be::6d281e5e-d1a6-45a1-8039-7a177ceee96f" providerId="AD" clId="Web-{7100AF53-822C-0CF1-F443-DED7A9D80FC4}" dt="2022-01-13T16:42:40.261" v="108" actId="1076"/>
          <ac:picMkLst>
            <pc:docMk/>
            <pc:sldMk cId="1366397925" sldId="258"/>
            <ac:picMk id="5" creationId="{AEBAFBB0-2AD1-4721-AC80-5A846F7CB1EA}"/>
          </ac:picMkLst>
        </pc:picChg>
        <pc:picChg chg="add del mod">
          <ac:chgData name="Gihoul Nicolas" userId="S::gihouln@isl-edu.be::6d281e5e-d1a6-45a1-8039-7a177ceee96f" providerId="AD" clId="Web-{7100AF53-822C-0CF1-F443-DED7A9D80FC4}" dt="2022-01-13T16:37:27.243" v="36"/>
          <ac:picMkLst>
            <pc:docMk/>
            <pc:sldMk cId="1366397925" sldId="258"/>
            <ac:picMk id="7" creationId="{3D9F1B86-C1DD-4A00-BC9C-7E58B6F2B7CF}"/>
          </ac:picMkLst>
        </pc:picChg>
        <pc:picChg chg="mod">
          <ac:chgData name="Gihoul Nicolas" userId="S::gihouln@isl-edu.be::6d281e5e-d1a6-45a1-8039-7a177ceee96f" providerId="AD" clId="Web-{7100AF53-822C-0CF1-F443-DED7A9D80FC4}" dt="2022-01-13T16:42:35.089" v="105" actId="1076"/>
          <ac:picMkLst>
            <pc:docMk/>
            <pc:sldMk cId="1366397925" sldId="258"/>
            <ac:picMk id="8" creationId="{389D6E6F-6809-4A6A-8DAE-2C36E2D27F01}"/>
          </ac:picMkLst>
        </pc:picChg>
        <pc:picChg chg="mod">
          <ac:chgData name="Gihoul Nicolas" userId="S::gihouln@isl-edu.be::6d281e5e-d1a6-45a1-8039-7a177ceee96f" providerId="AD" clId="Web-{7100AF53-822C-0CF1-F443-DED7A9D80FC4}" dt="2022-01-13T16:42:35.089" v="106" actId="1076"/>
          <ac:picMkLst>
            <pc:docMk/>
            <pc:sldMk cId="1366397925" sldId="258"/>
            <ac:picMk id="9" creationId="{88CCEF86-A050-4281-B01F-B1E497DDD2BC}"/>
          </ac:picMkLst>
        </pc:picChg>
        <pc:picChg chg="mod">
          <ac:chgData name="Gihoul Nicolas" userId="S::gihouln@isl-edu.be::6d281e5e-d1a6-45a1-8039-7a177ceee96f" providerId="AD" clId="Web-{7100AF53-822C-0CF1-F443-DED7A9D80FC4}" dt="2022-01-13T16:42:40.246" v="107" actId="1076"/>
          <ac:picMkLst>
            <pc:docMk/>
            <pc:sldMk cId="1366397925" sldId="258"/>
            <ac:picMk id="10" creationId="{B94A7F72-B69B-4CCC-B836-564A83D27F0B}"/>
          </ac:picMkLst>
        </pc:picChg>
        <pc:picChg chg="del">
          <ac:chgData name="Gihoul Nicolas" userId="S::gihouln@isl-edu.be::6d281e5e-d1a6-45a1-8039-7a177ceee96f" providerId="AD" clId="Web-{7100AF53-822C-0CF1-F443-DED7A9D80FC4}" dt="2022-01-13T16:36:07.379" v="27"/>
          <ac:picMkLst>
            <pc:docMk/>
            <pc:sldMk cId="1366397925" sldId="258"/>
            <ac:picMk id="18" creationId="{DA637617-DA91-4438-A60F-0C5B2E5C77B4}"/>
          </ac:picMkLst>
        </pc:picChg>
        <pc:picChg chg="add del mod">
          <ac:chgData name="Gihoul Nicolas" userId="S::gihouln@isl-edu.be::6d281e5e-d1a6-45a1-8039-7a177ceee96f" providerId="AD" clId="Web-{7100AF53-822C-0CF1-F443-DED7A9D80FC4}" dt="2022-01-13T16:41:48.821" v="95"/>
          <ac:picMkLst>
            <pc:docMk/>
            <pc:sldMk cId="1366397925" sldId="258"/>
            <ac:picMk id="19" creationId="{17EFBA9F-0AB2-4A99-A927-181E4A01A7AF}"/>
          </ac:picMkLst>
        </pc:picChg>
        <pc:picChg chg="add mod">
          <ac:chgData name="Gihoul Nicolas" userId="S::gihouln@isl-edu.be::6d281e5e-d1a6-45a1-8039-7a177ceee96f" providerId="AD" clId="Web-{7100AF53-822C-0CF1-F443-DED7A9D80FC4}" dt="2022-01-13T16:43:54.781" v="110" actId="1076"/>
          <ac:picMkLst>
            <pc:docMk/>
            <pc:sldMk cId="1366397925" sldId="258"/>
            <ac:picMk id="23" creationId="{B7FC8419-A4E2-427B-8F19-56DBCFAF5C30}"/>
          </ac:picMkLst>
        </pc:picChg>
      </pc:sldChg>
      <pc:sldChg chg="addSp delSp modSp">
        <pc:chgData name="Gihoul Nicolas" userId="S::gihouln@isl-edu.be::6d281e5e-d1a6-45a1-8039-7a177ceee96f" providerId="AD" clId="Web-{7100AF53-822C-0CF1-F443-DED7A9D80FC4}" dt="2022-01-13T16:48:01.467" v="133" actId="20577"/>
        <pc:sldMkLst>
          <pc:docMk/>
          <pc:sldMk cId="834235751" sldId="259"/>
        </pc:sldMkLst>
        <pc:spChg chg="mod">
          <ac:chgData name="Gihoul Nicolas" userId="S::gihouln@isl-edu.be::6d281e5e-d1a6-45a1-8039-7a177ceee96f" providerId="AD" clId="Web-{7100AF53-822C-0CF1-F443-DED7A9D80FC4}" dt="2022-01-13T16:40:10.753" v="76" actId="20577"/>
          <ac:spMkLst>
            <pc:docMk/>
            <pc:sldMk cId="834235751" sldId="259"/>
            <ac:spMk id="2" creationId="{4498A233-25C6-4CB8-95DE-B658EA9E9A73}"/>
          </ac:spMkLst>
        </pc:spChg>
        <pc:spChg chg="mod">
          <ac:chgData name="Gihoul Nicolas" userId="S::gihouln@isl-edu.be::6d281e5e-d1a6-45a1-8039-7a177ceee96f" providerId="AD" clId="Web-{7100AF53-822C-0CF1-F443-DED7A9D80FC4}" dt="2022-01-13T16:48:01.467" v="133" actId="20577"/>
          <ac:spMkLst>
            <pc:docMk/>
            <pc:sldMk cId="834235751" sldId="259"/>
            <ac:spMk id="3" creationId="{0CDE65D0-CA16-4BEC-9AFE-8E310BCD9715}"/>
          </ac:spMkLst>
        </pc:spChg>
        <pc:spChg chg="add del">
          <ac:chgData name="Gihoul Nicolas" userId="S::gihouln@isl-edu.be::6d281e5e-d1a6-45a1-8039-7a177ceee96f" providerId="AD" clId="Web-{7100AF53-822C-0CF1-F443-DED7A9D80FC4}" dt="2022-01-13T16:40:44.301" v="81"/>
          <ac:spMkLst>
            <pc:docMk/>
            <pc:sldMk cId="834235751" sldId="259"/>
            <ac:spMk id="4" creationId="{12220BD4-50C0-46CC-BD36-4B4BB8B4C309}"/>
          </ac:spMkLst>
        </pc:spChg>
        <pc:spChg chg="add del">
          <ac:chgData name="Gihoul Nicolas" userId="S::gihouln@isl-edu.be::6d281e5e-d1a6-45a1-8039-7a177ceee96f" providerId="AD" clId="Web-{7100AF53-822C-0CF1-F443-DED7A9D80FC4}" dt="2022-01-13T16:40:42.333" v="80"/>
          <ac:spMkLst>
            <pc:docMk/>
            <pc:sldMk cId="834235751" sldId="259"/>
            <ac:spMk id="5" creationId="{25FA39F6-2F1D-4AE6-A5F5-BD45939327F5}"/>
          </ac:spMkLst>
        </pc:spChg>
      </pc:sldChg>
      <pc:sldChg chg="addSp delSp modSp">
        <pc:chgData name="Gihoul Nicolas" userId="S::gihouln@isl-edu.be::6d281e5e-d1a6-45a1-8039-7a177ceee96f" providerId="AD" clId="Web-{7100AF53-822C-0CF1-F443-DED7A9D80FC4}" dt="2022-01-13T16:40:17.503" v="79" actId="20577"/>
        <pc:sldMkLst>
          <pc:docMk/>
          <pc:sldMk cId="3602562882" sldId="260"/>
        </pc:sldMkLst>
        <pc:spChg chg="mod">
          <ac:chgData name="Gihoul Nicolas" userId="S::gihouln@isl-edu.be::6d281e5e-d1a6-45a1-8039-7a177ceee96f" providerId="AD" clId="Web-{7100AF53-822C-0CF1-F443-DED7A9D80FC4}" dt="2022-01-13T16:40:17.503" v="79" actId="20577"/>
          <ac:spMkLst>
            <pc:docMk/>
            <pc:sldMk cId="3602562882" sldId="260"/>
            <ac:spMk id="2" creationId="{81B2FE2D-3AE4-4B48-9572-3B7456AD9CD8}"/>
          </ac:spMkLst>
        </pc:spChg>
        <pc:spChg chg="add del">
          <ac:chgData name="Gihoul Nicolas" userId="S::gihouln@isl-edu.be::6d281e5e-d1a6-45a1-8039-7a177ceee96f" providerId="AD" clId="Web-{7100AF53-822C-0CF1-F443-DED7A9D80FC4}" dt="2022-01-13T16:35:46.143" v="26"/>
          <ac:spMkLst>
            <pc:docMk/>
            <pc:sldMk cId="3602562882" sldId="260"/>
            <ac:spMk id="5" creationId="{0D3DE905-523C-4C52-B1B0-8F65FCC91EF5}"/>
          </ac:spMkLst>
        </pc:spChg>
      </pc:sldChg>
    </pc:docChg>
  </pc:docChgLst>
  <pc:docChgLst>
    <pc:chgData name="Gihoul Nicolas" userId="S::gihouln@isl-edu.be::6d281e5e-d1a6-45a1-8039-7a177ceee96f" providerId="AD" clId="Web-{C3F2C8D8-A36F-CF1B-5DEA-993DDD7F0DAE}"/>
    <pc:docChg chg="addSld modSld">
      <pc:chgData name="Gihoul Nicolas" userId="S::gihouln@isl-edu.be::6d281e5e-d1a6-45a1-8039-7a177ceee96f" providerId="AD" clId="Web-{C3F2C8D8-A36F-CF1B-5DEA-993DDD7F0DAE}" dt="2022-01-13T15:43:46.306" v="304"/>
      <pc:docMkLst>
        <pc:docMk/>
      </pc:docMkLst>
      <pc:sldChg chg="addSp delSp modSp new mod setBg setClrOvrMap">
        <pc:chgData name="Gihoul Nicolas" userId="S::gihouln@isl-edu.be::6d281e5e-d1a6-45a1-8039-7a177ceee96f" providerId="AD" clId="Web-{C3F2C8D8-A36F-CF1B-5DEA-993DDD7F0DAE}" dt="2022-01-13T15:39:12.408" v="288"/>
        <pc:sldMkLst>
          <pc:docMk/>
          <pc:sldMk cId="1377883998" sldId="256"/>
        </pc:sldMkLst>
        <pc:spChg chg="del mod ord">
          <ac:chgData name="Gihoul Nicolas" userId="S::gihouln@isl-edu.be::6d281e5e-d1a6-45a1-8039-7a177ceee96f" providerId="AD" clId="Web-{C3F2C8D8-A36F-CF1B-5DEA-993DDD7F0DAE}" dt="2022-01-13T15:37:55.531" v="274"/>
          <ac:spMkLst>
            <pc:docMk/>
            <pc:sldMk cId="1377883998" sldId="256"/>
            <ac:spMk id="2" creationId="{697F39F7-E28F-4DB6-A547-1D95BC758DFD}"/>
          </ac:spMkLst>
        </pc:spChg>
        <pc:spChg chg="mod">
          <ac:chgData name="Gihoul Nicolas" userId="S::gihouln@isl-edu.be::6d281e5e-d1a6-45a1-8039-7a177ceee96f" providerId="AD" clId="Web-{C3F2C8D8-A36F-CF1B-5DEA-993DDD7F0DAE}" dt="2022-01-13T15:35:22.902" v="246"/>
          <ac:spMkLst>
            <pc:docMk/>
            <pc:sldMk cId="1377883998" sldId="256"/>
            <ac:spMk id="3" creationId="{3A3D82BD-31C5-490E-A1A6-487D759D0702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5:22.902" v="246"/>
          <ac:spMkLst>
            <pc:docMk/>
            <pc:sldMk cId="1377883998" sldId="256"/>
            <ac:spMk id="5" creationId="{91F32EBA-ED97-466E-8CFA-8382584155D0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5:22.902" v="246"/>
          <ac:spMkLst>
            <pc:docMk/>
            <pc:sldMk cId="1377883998" sldId="256"/>
            <ac:spMk id="6" creationId="{0F06C9D3-00DF-4B71-AE88-29075022FC89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5:22.902" v="246"/>
          <ac:spMkLst>
            <pc:docMk/>
            <pc:sldMk cId="1377883998" sldId="256"/>
            <ac:spMk id="7" creationId="{4300F7B2-2FBB-4B65-B588-6331766027CB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2:47.882" v="235"/>
          <ac:spMkLst>
            <pc:docMk/>
            <pc:sldMk cId="1377883998" sldId="256"/>
            <ac:spMk id="8" creationId="{18873D23-2DCF-4B31-A009-95721C06E8E1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6:18.481" v="257"/>
          <ac:spMkLst>
            <pc:docMk/>
            <pc:sldMk cId="1377883998" sldId="256"/>
            <ac:spMk id="9" creationId="{272F59DB-28D4-4021-A795-E5F5AFE1C78B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2:47.882" v="235"/>
          <ac:spMkLst>
            <pc:docMk/>
            <pc:sldMk cId="1377883998" sldId="256"/>
            <ac:spMk id="10" creationId="{C13EF075-D4EF-4929-ADBC-91B27DA19955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7:19.717" v="269"/>
          <ac:spMkLst>
            <pc:docMk/>
            <pc:sldMk cId="1377883998" sldId="256"/>
            <ac:spMk id="11" creationId="{A62B98DB-9B49-4B48-8B00-931682BE233C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5:22.902" v="246"/>
          <ac:spMkLst>
            <pc:docMk/>
            <pc:sldMk cId="1377883998" sldId="256"/>
            <ac:spMk id="14" creationId="{EFA5A327-531A-495C-BCA7-27F04811AF4B}"/>
          </ac:spMkLst>
        </pc:spChg>
        <pc:spChg chg="add del">
          <ac:chgData name="Gihoul Nicolas" userId="S::gihouln@isl-edu.be::6d281e5e-d1a6-45a1-8039-7a177ceee96f" providerId="AD" clId="Web-{C3F2C8D8-A36F-CF1B-5DEA-993DDD7F0DAE}" dt="2022-01-13T15:35:22.902" v="246"/>
          <ac:spMkLst>
            <pc:docMk/>
            <pc:sldMk cId="1377883998" sldId="256"/>
            <ac:spMk id="20" creationId="{E49CC64F-7275-4E33-961B-0C5CDC439875}"/>
          </ac:spMkLst>
        </pc:spChg>
        <pc:spChg chg="add del mod">
          <ac:chgData name="Gihoul Nicolas" userId="S::gihouln@isl-edu.be::6d281e5e-d1a6-45a1-8039-7a177ceee96f" providerId="AD" clId="Web-{C3F2C8D8-A36F-CF1B-5DEA-993DDD7F0DAE}" dt="2022-01-13T15:37:59.656" v="275"/>
          <ac:spMkLst>
            <pc:docMk/>
            <pc:sldMk cId="1377883998" sldId="256"/>
            <ac:spMk id="21" creationId="{64480F79-EDC5-4119-9CB4-6C2B21032648}"/>
          </ac:spMkLst>
        </pc:spChg>
        <pc:grpChg chg="add del">
          <ac:chgData name="Gihoul Nicolas" userId="S::gihouln@isl-edu.be::6d281e5e-d1a6-45a1-8039-7a177ceee96f" providerId="AD" clId="Web-{C3F2C8D8-A36F-CF1B-5DEA-993DDD7F0DAE}" dt="2022-01-13T15:32:47.882" v="235"/>
          <ac:grpSpMkLst>
            <pc:docMk/>
            <pc:sldMk cId="1377883998" sldId="256"/>
            <ac:grpSpMk id="12" creationId="{DAA26DFA-AAB2-4973-9C17-16D587C7B198}"/>
          </ac:grpSpMkLst>
        </pc:grpChg>
        <pc:picChg chg="add del mod ord">
          <ac:chgData name="Gihoul Nicolas" userId="S::gihouln@isl-edu.be::6d281e5e-d1a6-45a1-8039-7a177ceee96f" providerId="AD" clId="Web-{C3F2C8D8-A36F-CF1B-5DEA-993DDD7F0DAE}" dt="2022-01-13T15:36:35.263" v="264"/>
          <ac:picMkLst>
            <pc:docMk/>
            <pc:sldMk cId="1377883998" sldId="256"/>
            <ac:picMk id="4" creationId="{93349FDA-8E73-4EFB-B4CC-BD43F6FD0EB8}"/>
          </ac:picMkLst>
        </pc:picChg>
        <pc:picChg chg="add del mod">
          <ac:chgData name="Gihoul Nicolas" userId="S::gihouln@isl-edu.be::6d281e5e-d1a6-45a1-8039-7a177ceee96f" providerId="AD" clId="Web-{C3F2C8D8-A36F-CF1B-5DEA-993DDD7F0DAE}" dt="2022-01-13T15:37:06.045" v="267"/>
          <ac:picMkLst>
            <pc:docMk/>
            <pc:sldMk cId="1377883998" sldId="256"/>
            <ac:picMk id="16" creationId="{6DF22EDB-950C-42F9-AC05-E5EF97DD8827}"/>
          </ac:picMkLst>
        </pc:picChg>
        <pc:picChg chg="add mod">
          <ac:chgData name="Gihoul Nicolas" userId="S::gihouln@isl-edu.be::6d281e5e-d1a6-45a1-8039-7a177ceee96f" providerId="AD" clId="Web-{C3F2C8D8-A36F-CF1B-5DEA-993DDD7F0DAE}" dt="2022-01-13T15:38:33.548" v="283" actId="14100"/>
          <ac:picMkLst>
            <pc:docMk/>
            <pc:sldMk cId="1377883998" sldId="256"/>
            <ac:picMk id="17" creationId="{6C9E6C12-DD97-4BF4-BA92-B58C1DBB8933}"/>
          </ac:picMkLst>
        </pc:picChg>
        <pc:picChg chg="add mod ord">
          <ac:chgData name="Gihoul Nicolas" userId="S::gihouln@isl-edu.be::6d281e5e-d1a6-45a1-8039-7a177ceee96f" providerId="AD" clId="Web-{C3F2C8D8-A36F-CF1B-5DEA-993DDD7F0DAE}" dt="2022-01-13T15:39:12.408" v="288"/>
          <ac:picMkLst>
            <pc:docMk/>
            <pc:sldMk cId="1377883998" sldId="256"/>
            <ac:picMk id="18" creationId="{CD3EE61A-5080-4625-8760-93BED1E49BC8}"/>
          </ac:picMkLst>
        </pc:picChg>
      </pc:sldChg>
      <pc:sldChg chg="addSp delSp modSp new mod setBg setClrOvrMap">
        <pc:chgData name="Gihoul Nicolas" userId="S::gihouln@isl-edu.be::6d281e5e-d1a6-45a1-8039-7a177ceee96f" providerId="AD" clId="Web-{C3F2C8D8-A36F-CF1B-5DEA-993DDD7F0DAE}" dt="2022-01-13T15:43:46.306" v="304"/>
        <pc:sldMkLst>
          <pc:docMk/>
          <pc:sldMk cId="4054977270" sldId="257"/>
        </pc:sldMkLst>
        <pc:spChg chg="mod ord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2" creationId="{1A064D7B-973D-4D27-A860-986457ECCE56}"/>
          </ac:spMkLst>
        </pc:spChg>
        <pc:spChg chg="mod ord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3" creationId="{637AB5CA-6693-422A-93D0-73689E1D654B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13" creationId="{07977D39-626F-40D7-B00F-16E02602DD5A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15" creationId="{B905CDE4-B751-4B3E-B625-6E59F8903414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17" creationId="{08108C16-F4C0-44AA-999D-17BD39219B24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19" creationId="{CDC29AC1-2821-4FCC-B597-88DAF39C36FE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21" creationId="{C8F10CB3-3B5E-4C7A-98CF-B87454DDFA39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23" creationId="{8DF8AE6E-38CD-4B2A-8E02-F099DD30EF40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24" creationId="{23293907-0F26-4752-BCD0-3AC2C5026383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25" creationId="{1E32D174-F8A9-4FF0-8888-1B4F5E184961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0.899" v="298"/>
          <ac:spMkLst>
            <pc:docMk/>
            <pc:sldMk cId="4054977270" sldId="257"/>
            <ac:spMk id="26" creationId="{07977D39-626F-40D7-B00F-16E02602DD5A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27" creationId="{769201C5-687E-46FB-BA72-23BA40BFEE1E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0.899" v="298"/>
          <ac:spMkLst>
            <pc:docMk/>
            <pc:sldMk cId="4054977270" sldId="257"/>
            <ac:spMk id="28" creationId="{B905CDE4-B751-4B3E-B625-6E59F8903414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29" creationId="{339141A8-FDFD-4ABE-A499-72C9669F4BE6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0.899" v="298"/>
          <ac:spMkLst>
            <pc:docMk/>
            <pc:sldMk cId="4054977270" sldId="257"/>
            <ac:spMk id="30" creationId="{08108C16-F4C0-44AA-999D-17BD39219B24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31" creationId="{891401DC-7AF6-42FA-BE31-CF773B6C8B2E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0.899" v="298"/>
          <ac:spMkLst>
            <pc:docMk/>
            <pc:sldMk cId="4054977270" sldId="257"/>
            <ac:spMk id="32" creationId="{CDC29AC1-2821-4FCC-B597-88DAF39C36FE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46.306" v="304"/>
          <ac:spMkLst>
            <pc:docMk/>
            <pc:sldMk cId="4054977270" sldId="257"/>
            <ac:spMk id="33" creationId="{2B7203F0-D9CB-4774-B9D4-B3AB625DFBAD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0.899" v="298"/>
          <ac:spMkLst>
            <pc:docMk/>
            <pc:sldMk cId="4054977270" sldId="257"/>
            <ac:spMk id="34" creationId="{C8F10CB3-3B5E-4C7A-98CF-B87454DDFA39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36" creationId="{8A439E11-755A-4258-859D-56A6B6AFCB66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38" creationId="{E916EF49-F958-4F28-A999-F8FA8D09AF86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40" creationId="{A7665D74-DFEA-412C-928C-F090E67084F3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42" creationId="{3E84BD56-679D-4E0C-9C9B-D694ABF07373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44" creationId="{2335FEDF-EF88-4E68-9CF7-5A72EF32AFC2}"/>
          </ac:spMkLst>
        </pc:spChg>
        <pc:spChg chg="add del">
          <ac:chgData name="Gihoul Nicolas" userId="S::gihouln@isl-edu.be::6d281e5e-d1a6-45a1-8039-7a177ceee96f" providerId="AD" clId="Web-{C3F2C8D8-A36F-CF1B-5DEA-993DDD7F0DAE}" dt="2022-01-13T15:43:34.009" v="300"/>
          <ac:spMkLst>
            <pc:docMk/>
            <pc:sldMk cId="4054977270" sldId="257"/>
            <ac:spMk id="46" creationId="{837A7BE2-DF08-4ECE-A520-13927DBF4C5E}"/>
          </ac:spMkLst>
        </pc:spChg>
        <pc:picChg chg="add mod ord">
          <ac:chgData name="Gihoul Nicolas" userId="S::gihouln@isl-edu.be::6d281e5e-d1a6-45a1-8039-7a177ceee96f" providerId="AD" clId="Web-{C3F2C8D8-A36F-CF1B-5DEA-993DDD7F0DAE}" dt="2022-01-13T15:43:46.306" v="304"/>
          <ac:picMkLst>
            <pc:docMk/>
            <pc:sldMk cId="4054977270" sldId="257"/>
            <ac:picMk id="4" creationId="{9F87BFEF-C690-4740-99C5-5847D06B5F92}"/>
          </ac:picMkLst>
        </pc:picChg>
        <pc:picChg chg="add mod ord">
          <ac:chgData name="Gihoul Nicolas" userId="S::gihouln@isl-edu.be::6d281e5e-d1a6-45a1-8039-7a177ceee96f" providerId="AD" clId="Web-{C3F2C8D8-A36F-CF1B-5DEA-993DDD7F0DAE}" dt="2022-01-13T15:43:46.306" v="304"/>
          <ac:picMkLst>
            <pc:docMk/>
            <pc:sldMk cId="4054977270" sldId="257"/>
            <ac:picMk id="5" creationId="{1B24995A-4305-44C7-9B31-3A1331E4059C}"/>
          </ac:picMkLst>
        </pc:picChg>
        <pc:picChg chg="add mod ord">
          <ac:chgData name="Gihoul Nicolas" userId="S::gihouln@isl-edu.be::6d281e5e-d1a6-45a1-8039-7a177ceee96f" providerId="AD" clId="Web-{C3F2C8D8-A36F-CF1B-5DEA-993DDD7F0DAE}" dt="2022-01-13T15:43:46.306" v="304"/>
          <ac:picMkLst>
            <pc:docMk/>
            <pc:sldMk cId="4054977270" sldId="257"/>
            <ac:picMk id="6" creationId="{83392364-106B-4620-952B-2CFA1C18F84F}"/>
          </ac:picMkLst>
        </pc:picChg>
        <pc:picChg chg="add mod ord">
          <ac:chgData name="Gihoul Nicolas" userId="S::gihouln@isl-edu.be::6d281e5e-d1a6-45a1-8039-7a177ceee96f" providerId="AD" clId="Web-{C3F2C8D8-A36F-CF1B-5DEA-993DDD7F0DAE}" dt="2022-01-13T15:43:46.306" v="304"/>
          <ac:picMkLst>
            <pc:docMk/>
            <pc:sldMk cId="4054977270" sldId="257"/>
            <ac:picMk id="7" creationId="{BE90E5F5-6C33-4F8D-82D9-C79E825D91EB}"/>
          </ac:picMkLst>
        </pc:picChg>
        <pc:picChg chg="add del mod ord">
          <ac:chgData name="Gihoul Nicolas" userId="S::gihouln@isl-edu.be::6d281e5e-d1a6-45a1-8039-7a177ceee96f" providerId="AD" clId="Web-{C3F2C8D8-A36F-CF1B-5DEA-993DDD7F0DAE}" dt="2022-01-13T15:43:46.306" v="304"/>
          <ac:picMkLst>
            <pc:docMk/>
            <pc:sldMk cId="4054977270" sldId="257"/>
            <ac:picMk id="8" creationId="{CE7F6224-1176-4DF0-913D-56F9B012122C}"/>
          </ac:picMkLst>
        </pc:picChg>
        <pc:cxnChg chg="add del">
          <ac:chgData name="Gihoul Nicolas" userId="S::gihouln@isl-edu.be::6d281e5e-d1a6-45a1-8039-7a177ceee96f" providerId="AD" clId="Web-{C3F2C8D8-A36F-CF1B-5DEA-993DDD7F0DAE}" dt="2022-01-13T15:43:46.306" v="304"/>
          <ac:cxnSpMkLst>
            <pc:docMk/>
            <pc:sldMk cId="4054977270" sldId="257"/>
            <ac:cxnSpMk id="35" creationId="{A88CB8AF-5631-45C6-BFEC-971C4D6E5836}"/>
          </ac:cxnSpMkLst>
        </pc:cxnChg>
        <pc:cxnChg chg="add del">
          <ac:chgData name="Gihoul Nicolas" userId="S::gihouln@isl-edu.be::6d281e5e-d1a6-45a1-8039-7a177ceee96f" providerId="AD" clId="Web-{C3F2C8D8-A36F-CF1B-5DEA-993DDD7F0DAE}" dt="2022-01-13T15:43:46.306" v="304"/>
          <ac:cxnSpMkLst>
            <pc:docMk/>
            <pc:sldMk cId="4054977270" sldId="257"/>
            <ac:cxnSpMk id="37" creationId="{9F2EA1AF-73AB-4FCB-B4EE-0E42E7250F64}"/>
          </ac:cxnSpMkLst>
        </pc:cxnChg>
        <pc:cxnChg chg="add del">
          <ac:chgData name="Gihoul Nicolas" userId="S::gihouln@isl-edu.be::6d281e5e-d1a6-45a1-8039-7a177ceee96f" providerId="AD" clId="Web-{C3F2C8D8-A36F-CF1B-5DEA-993DDD7F0DAE}" dt="2022-01-13T15:43:46.306" v="304"/>
          <ac:cxnSpMkLst>
            <pc:docMk/>
            <pc:sldMk cId="4054977270" sldId="257"/>
            <ac:cxnSpMk id="39" creationId="{65A18FBF-6157-4210-BEF2-9A6C31FA89AD}"/>
          </ac:cxnSpMkLst>
        </pc:cxnChg>
        <pc:cxnChg chg="add del">
          <ac:chgData name="Gihoul Nicolas" userId="S::gihouln@isl-edu.be::6d281e5e-d1a6-45a1-8039-7a177ceee96f" providerId="AD" clId="Web-{C3F2C8D8-A36F-CF1B-5DEA-993DDD7F0DAE}" dt="2022-01-13T15:43:46.306" v="304"/>
          <ac:cxnSpMkLst>
            <pc:docMk/>
            <pc:sldMk cId="4054977270" sldId="257"/>
            <ac:cxnSpMk id="41" creationId="{43C9CCA8-3CEC-4CD0-A624-A701C612511D}"/>
          </ac:cxnSpMkLst>
        </pc:cxnChg>
      </pc:sldChg>
      <pc:sldChg chg="modSp new">
        <pc:chgData name="Gihoul Nicolas" userId="S::gihouln@isl-edu.be::6d281e5e-d1a6-45a1-8039-7a177ceee96f" providerId="AD" clId="Web-{C3F2C8D8-A36F-CF1B-5DEA-993DDD7F0DAE}" dt="2022-01-13T15:25:22.229" v="214" actId="20577"/>
        <pc:sldMkLst>
          <pc:docMk/>
          <pc:sldMk cId="1366397925" sldId="258"/>
        </pc:sldMkLst>
        <pc:spChg chg="mod">
          <ac:chgData name="Gihoul Nicolas" userId="S::gihouln@isl-edu.be::6d281e5e-d1a6-45a1-8039-7a177ceee96f" providerId="AD" clId="Web-{C3F2C8D8-A36F-CF1B-5DEA-993DDD7F0DAE}" dt="2022-01-13T15:18:48.640" v="190" actId="20577"/>
          <ac:spMkLst>
            <pc:docMk/>
            <pc:sldMk cId="1366397925" sldId="258"/>
            <ac:spMk id="2" creationId="{602192C8-E2DF-42DE-B980-F25F781E03E3}"/>
          </ac:spMkLst>
        </pc:spChg>
        <pc:spChg chg="mod">
          <ac:chgData name="Gihoul Nicolas" userId="S::gihouln@isl-edu.be::6d281e5e-d1a6-45a1-8039-7a177ceee96f" providerId="AD" clId="Web-{C3F2C8D8-A36F-CF1B-5DEA-993DDD7F0DAE}" dt="2022-01-13T15:25:22.229" v="214" actId="20577"/>
          <ac:spMkLst>
            <pc:docMk/>
            <pc:sldMk cId="1366397925" sldId="258"/>
            <ac:spMk id="3" creationId="{5227147E-649A-48A6-876C-BDFB62512920}"/>
          </ac:spMkLst>
        </pc:spChg>
      </pc:sldChg>
    </pc:docChg>
  </pc:docChgLst>
  <pc:docChgLst>
    <pc:chgData name="Gihoul Nicolas" userId="S::gihouln@isl-edu.be::6d281e5e-d1a6-45a1-8039-7a177ceee96f" providerId="AD" clId="Web-{A83ECF3C-369F-81B0-0DF1-C4BE4BB2EC3F}"/>
    <pc:docChg chg="addSld modSld">
      <pc:chgData name="Gihoul Nicolas" userId="S::gihouln@isl-edu.be::6d281e5e-d1a6-45a1-8039-7a177ceee96f" providerId="AD" clId="Web-{A83ECF3C-369F-81B0-0DF1-C4BE4BB2EC3F}" dt="2022-01-13T16:27:06.668" v="233" actId="20577"/>
      <pc:docMkLst>
        <pc:docMk/>
      </pc:docMkLst>
      <pc:sldChg chg="modSp">
        <pc:chgData name="Gihoul Nicolas" userId="S::gihouln@isl-edu.be::6d281e5e-d1a6-45a1-8039-7a177ceee96f" providerId="AD" clId="Web-{A83ECF3C-369F-81B0-0DF1-C4BE4BB2EC3F}" dt="2022-01-13T16:15:16.688" v="2" actId="1076"/>
        <pc:sldMkLst>
          <pc:docMk/>
          <pc:sldMk cId="1377883998" sldId="256"/>
        </pc:sldMkLst>
        <pc:picChg chg="mod ord">
          <ac:chgData name="Gihoul Nicolas" userId="S::gihouln@isl-edu.be::6d281e5e-d1a6-45a1-8039-7a177ceee96f" providerId="AD" clId="Web-{A83ECF3C-369F-81B0-0DF1-C4BE4BB2EC3F}" dt="2022-01-13T16:15:16.688" v="2" actId="1076"/>
          <ac:picMkLst>
            <pc:docMk/>
            <pc:sldMk cId="1377883998" sldId="256"/>
            <ac:picMk id="18" creationId="{CD3EE61A-5080-4625-8760-93BED1E49BC8}"/>
          </ac:picMkLst>
        </pc:picChg>
      </pc:sldChg>
      <pc:sldChg chg="addSp delSp modSp mod setBg setClrOvrMap">
        <pc:chgData name="Gihoul Nicolas" userId="S::gihouln@isl-edu.be::6d281e5e-d1a6-45a1-8039-7a177ceee96f" providerId="AD" clId="Web-{A83ECF3C-369F-81B0-0DF1-C4BE4BB2EC3F}" dt="2022-01-13T16:27:06.668" v="233" actId="20577"/>
        <pc:sldMkLst>
          <pc:docMk/>
          <pc:sldMk cId="4054977270" sldId="257"/>
        </pc:sldMkLst>
        <pc:spChg chg="mod">
          <ac:chgData name="Gihoul Nicolas" userId="S::gihouln@isl-edu.be::6d281e5e-d1a6-45a1-8039-7a177ceee96f" providerId="AD" clId="Web-{A83ECF3C-369F-81B0-0DF1-C4BE4BB2EC3F}" dt="2022-01-13T16:27:00.043" v="229" actId="14100"/>
          <ac:spMkLst>
            <pc:docMk/>
            <pc:sldMk cId="4054977270" sldId="257"/>
            <ac:spMk id="2" creationId="{1A064D7B-973D-4D27-A860-986457ECCE56}"/>
          </ac:spMkLst>
        </pc:spChg>
        <pc:spChg chg="mod">
          <ac:chgData name="Gihoul Nicolas" userId="S::gihouln@isl-edu.be::6d281e5e-d1a6-45a1-8039-7a177ceee96f" providerId="AD" clId="Web-{A83ECF3C-369F-81B0-0DF1-C4BE4BB2EC3F}" dt="2022-01-13T16:27:06.668" v="233" actId="20577"/>
          <ac:spMkLst>
            <pc:docMk/>
            <pc:sldMk cId="4054977270" sldId="257"/>
            <ac:spMk id="3" creationId="{637AB5CA-6693-422A-93D0-73689E1D654B}"/>
          </ac:spMkLst>
        </pc:spChg>
        <pc:spChg chg="del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13" creationId="{07977D39-626F-40D7-B00F-16E02602DD5A}"/>
          </ac:spMkLst>
        </pc:spChg>
        <pc:spChg chg="del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15" creationId="{B905CDE4-B751-4B3E-B625-6E59F8903414}"/>
          </ac:spMkLst>
        </pc:spChg>
        <pc:spChg chg="del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17" creationId="{08108C16-F4C0-44AA-999D-17BD39219B24}"/>
          </ac:spMkLst>
        </pc:spChg>
        <pc:spChg chg="del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19" creationId="{CDC29AC1-2821-4FCC-B597-88DAF39C36FE}"/>
          </ac:spMkLst>
        </pc:spChg>
        <pc:spChg chg="del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21" creationId="{C8F10CB3-3B5E-4C7A-98CF-B87454DDFA39}"/>
          </ac:spMkLst>
        </pc:spChg>
        <pc:spChg chg="add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43" creationId="{07977D39-626F-40D7-B00F-16E02602DD5A}"/>
          </ac:spMkLst>
        </pc:spChg>
        <pc:spChg chg="add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45" creationId="{B905CDE4-B751-4B3E-B625-6E59F8903414}"/>
          </ac:spMkLst>
        </pc:spChg>
        <pc:spChg chg="add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47" creationId="{08108C16-F4C0-44AA-999D-17BD39219B24}"/>
          </ac:spMkLst>
        </pc:spChg>
        <pc:spChg chg="add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48" creationId="{CDC29AC1-2821-4FCC-B597-88DAF39C36FE}"/>
          </ac:spMkLst>
        </pc:spChg>
        <pc:spChg chg="add">
          <ac:chgData name="Gihoul Nicolas" userId="S::gihouln@isl-edu.be::6d281e5e-d1a6-45a1-8039-7a177ceee96f" providerId="AD" clId="Web-{A83ECF3C-369F-81B0-0DF1-C4BE4BB2EC3F}" dt="2022-01-13T16:25:31.807" v="221"/>
          <ac:spMkLst>
            <pc:docMk/>
            <pc:sldMk cId="4054977270" sldId="257"/>
            <ac:spMk id="49" creationId="{C8F10CB3-3B5E-4C7A-98CF-B87454DDFA39}"/>
          </ac:spMkLst>
        </pc:spChg>
        <pc:picChg chg="mod ord">
          <ac:chgData name="Gihoul Nicolas" userId="S::gihouln@isl-edu.be::6d281e5e-d1a6-45a1-8039-7a177ceee96f" providerId="AD" clId="Web-{A83ECF3C-369F-81B0-0DF1-C4BE4BB2EC3F}" dt="2022-01-13T16:25:31.807" v="221"/>
          <ac:picMkLst>
            <pc:docMk/>
            <pc:sldMk cId="4054977270" sldId="257"/>
            <ac:picMk id="4" creationId="{9F87BFEF-C690-4740-99C5-5847D06B5F92}"/>
          </ac:picMkLst>
        </pc:picChg>
        <pc:picChg chg="mod">
          <ac:chgData name="Gihoul Nicolas" userId="S::gihouln@isl-edu.be::6d281e5e-d1a6-45a1-8039-7a177ceee96f" providerId="AD" clId="Web-{A83ECF3C-369F-81B0-0DF1-C4BE4BB2EC3F}" dt="2022-01-13T16:26:40.449" v="227"/>
          <ac:picMkLst>
            <pc:docMk/>
            <pc:sldMk cId="4054977270" sldId="257"/>
            <ac:picMk id="5" creationId="{1B24995A-4305-44C7-9B31-3A1331E4059C}"/>
          </ac:picMkLst>
        </pc:picChg>
        <pc:picChg chg="mod">
          <ac:chgData name="Gihoul Nicolas" userId="S::gihouln@isl-edu.be::6d281e5e-d1a6-45a1-8039-7a177ceee96f" providerId="AD" clId="Web-{A83ECF3C-369F-81B0-0DF1-C4BE4BB2EC3F}" dt="2022-01-13T16:26:31.715" v="226"/>
          <ac:picMkLst>
            <pc:docMk/>
            <pc:sldMk cId="4054977270" sldId="257"/>
            <ac:picMk id="6" creationId="{83392364-106B-4620-952B-2CFA1C18F84F}"/>
          </ac:picMkLst>
        </pc:picChg>
        <pc:picChg chg="mod">
          <ac:chgData name="Gihoul Nicolas" userId="S::gihouln@isl-edu.be::6d281e5e-d1a6-45a1-8039-7a177ceee96f" providerId="AD" clId="Web-{A83ECF3C-369F-81B0-0DF1-C4BE4BB2EC3F}" dt="2022-01-13T16:26:22.902" v="225"/>
          <ac:picMkLst>
            <pc:docMk/>
            <pc:sldMk cId="4054977270" sldId="257"/>
            <ac:picMk id="7" creationId="{BE90E5F5-6C33-4F8D-82D9-C79E825D91EB}"/>
          </ac:picMkLst>
        </pc:picChg>
        <pc:picChg chg="mod ord">
          <ac:chgData name="Gihoul Nicolas" userId="S::gihouln@isl-edu.be::6d281e5e-d1a6-45a1-8039-7a177ceee96f" providerId="AD" clId="Web-{A83ECF3C-369F-81B0-0DF1-C4BE4BB2EC3F}" dt="2022-01-13T16:26:12.574" v="224"/>
          <ac:picMkLst>
            <pc:docMk/>
            <pc:sldMk cId="4054977270" sldId="257"/>
            <ac:picMk id="8" creationId="{CE7F6224-1176-4DF0-913D-56F9B012122C}"/>
          </ac:picMkLst>
        </pc:picChg>
      </pc:sldChg>
      <pc:sldChg chg="addSp delSp modSp new mod setBg">
        <pc:chgData name="Gihoul Nicolas" userId="S::gihouln@isl-edu.be::6d281e5e-d1a6-45a1-8039-7a177ceee96f" providerId="AD" clId="Web-{A83ECF3C-369F-81B0-0DF1-C4BE4BB2EC3F}" dt="2022-01-13T16:21:56.991" v="129" actId="1076"/>
        <pc:sldMkLst>
          <pc:docMk/>
          <pc:sldMk cId="834235751" sldId="259"/>
        </pc:sldMkLst>
        <pc:spChg chg="mod">
          <ac:chgData name="Gihoul Nicolas" userId="S::gihouln@isl-edu.be::6d281e5e-d1a6-45a1-8039-7a177ceee96f" providerId="AD" clId="Web-{A83ECF3C-369F-81B0-0DF1-C4BE4BB2EC3F}" dt="2022-01-13T16:20:26.677" v="103"/>
          <ac:spMkLst>
            <pc:docMk/>
            <pc:sldMk cId="834235751" sldId="259"/>
            <ac:spMk id="2" creationId="{4498A233-25C6-4CB8-95DE-B658EA9E9A73}"/>
          </ac:spMkLst>
        </pc:spChg>
        <pc:spChg chg="mod">
          <ac:chgData name="Gihoul Nicolas" userId="S::gihouln@isl-edu.be::6d281e5e-d1a6-45a1-8039-7a177ceee96f" providerId="AD" clId="Web-{A83ECF3C-369F-81B0-0DF1-C4BE4BB2EC3F}" dt="2022-01-13T16:21:56.991" v="129" actId="1076"/>
          <ac:spMkLst>
            <pc:docMk/>
            <pc:sldMk cId="834235751" sldId="259"/>
            <ac:spMk id="3" creationId="{0CDE65D0-CA16-4BEC-9AFE-8E310BCD9715}"/>
          </ac:spMkLst>
        </pc:spChg>
        <pc:spChg chg="add del mod">
          <ac:chgData name="Gihoul Nicolas" userId="S::gihouln@isl-edu.be::6d281e5e-d1a6-45a1-8039-7a177ceee96f" providerId="AD" clId="Web-{A83ECF3C-369F-81B0-0DF1-C4BE4BB2EC3F}" dt="2022-01-13T16:20:12.302" v="102"/>
          <ac:spMkLst>
            <pc:docMk/>
            <pc:sldMk cId="834235751" sldId="259"/>
            <ac:spMk id="4" creationId="{2A0C3537-ADB6-444B-85D0-D36447E39B6D}"/>
          </ac:spMkLst>
        </pc:spChg>
        <pc:spChg chg="add mod">
          <ac:chgData name="Gihoul Nicolas" userId="S::gihouln@isl-edu.be::6d281e5e-d1a6-45a1-8039-7a177ceee96f" providerId="AD" clId="Web-{A83ECF3C-369F-81B0-0DF1-C4BE4BB2EC3F}" dt="2022-01-13T16:20:43.803" v="105" actId="14100"/>
          <ac:spMkLst>
            <pc:docMk/>
            <pc:sldMk cId="834235751" sldId="259"/>
            <ac:spMk id="8" creationId="{5F7C35A5-CEB5-45B5-A7F5-5CDE65A864A2}"/>
          </ac:spMkLst>
        </pc:spChg>
        <pc:picChg chg="add del mod">
          <ac:chgData name="Gihoul Nicolas" userId="S::gihouln@isl-edu.be::6d281e5e-d1a6-45a1-8039-7a177ceee96f" providerId="AD" clId="Web-{A83ECF3C-369F-81B0-0DF1-C4BE4BB2EC3F}" dt="2022-01-13T16:19:59.130" v="100"/>
          <ac:picMkLst>
            <pc:docMk/>
            <pc:sldMk cId="834235751" sldId="259"/>
            <ac:picMk id="5" creationId="{4ECFE8B8-8BCF-47B6-B605-4963BE5C9DA3}"/>
          </ac:picMkLst>
        </pc:picChg>
        <pc:picChg chg="add mod">
          <ac:chgData name="Gihoul Nicolas" userId="S::gihouln@isl-edu.be::6d281e5e-d1a6-45a1-8039-7a177ceee96f" providerId="AD" clId="Web-{A83ECF3C-369F-81B0-0DF1-C4BE4BB2EC3F}" dt="2022-01-13T16:20:26.677" v="103"/>
          <ac:picMkLst>
            <pc:docMk/>
            <pc:sldMk cId="834235751" sldId="259"/>
            <ac:picMk id="6" creationId="{77F4B5F4-990D-4E0D-8BB7-561620F1C89B}"/>
          </ac:picMkLst>
        </pc:picChg>
        <pc:cxnChg chg="add">
          <ac:chgData name="Gihoul Nicolas" userId="S::gihouln@isl-edu.be::6d281e5e-d1a6-45a1-8039-7a177ceee96f" providerId="AD" clId="Web-{A83ECF3C-369F-81B0-0DF1-C4BE4BB2EC3F}" dt="2022-01-13T16:20:26.677" v="103"/>
          <ac:cxnSpMkLst>
            <pc:docMk/>
            <pc:sldMk cId="834235751" sldId="259"/>
            <ac:cxnSpMk id="11" creationId="{A7F400EE-A8A5-48AF-B4D6-291B52C6F0B0}"/>
          </ac:cxnSpMkLst>
        </pc:cxnChg>
      </pc:sldChg>
      <pc:sldChg chg="addSp delSp modSp new mod setBg">
        <pc:chgData name="Gihoul Nicolas" userId="S::gihouln@isl-edu.be::6d281e5e-d1a6-45a1-8039-7a177ceee96f" providerId="AD" clId="Web-{A83ECF3C-369F-81B0-0DF1-C4BE4BB2EC3F}" dt="2022-01-13T16:25:18.870" v="220"/>
        <pc:sldMkLst>
          <pc:docMk/>
          <pc:sldMk cId="3602562882" sldId="260"/>
        </pc:sldMkLst>
        <pc:spChg chg="mod">
          <ac:chgData name="Gihoul Nicolas" userId="S::gihouln@isl-edu.be::6d281e5e-d1a6-45a1-8039-7a177ceee96f" providerId="AD" clId="Web-{A83ECF3C-369F-81B0-0DF1-C4BE4BB2EC3F}" dt="2022-01-13T16:25:18.870" v="220"/>
          <ac:spMkLst>
            <pc:docMk/>
            <pc:sldMk cId="3602562882" sldId="260"/>
            <ac:spMk id="2" creationId="{81B2FE2D-3AE4-4B48-9572-3B7456AD9CD8}"/>
          </ac:spMkLst>
        </pc:spChg>
        <pc:spChg chg="mod ord">
          <ac:chgData name="Gihoul Nicolas" userId="S::gihouln@isl-edu.be::6d281e5e-d1a6-45a1-8039-7a177ceee96f" providerId="AD" clId="Web-{A83ECF3C-369F-81B0-0DF1-C4BE4BB2EC3F}" dt="2022-01-13T16:25:18.870" v="220"/>
          <ac:spMkLst>
            <pc:docMk/>
            <pc:sldMk cId="3602562882" sldId="260"/>
            <ac:spMk id="3" creationId="{CCD942BE-F620-462C-85AB-9529ABFAF7C2}"/>
          </ac:spMkLst>
        </pc:spChg>
        <pc:spChg chg="add del">
          <ac:chgData name="Gihoul Nicolas" userId="S::gihouln@isl-edu.be::6d281e5e-d1a6-45a1-8039-7a177ceee96f" providerId="AD" clId="Web-{A83ECF3C-369F-81B0-0DF1-C4BE4BB2EC3F}" dt="2022-01-13T16:25:18.854" v="219"/>
          <ac:spMkLst>
            <pc:docMk/>
            <pc:sldMk cId="3602562882" sldId="260"/>
            <ac:spMk id="6" creationId="{F13C74B1-5B17-4795-BED0-7140497B445A}"/>
          </ac:spMkLst>
        </pc:spChg>
        <pc:spChg chg="add del">
          <ac:chgData name="Gihoul Nicolas" userId="S::gihouln@isl-edu.be::6d281e5e-d1a6-45a1-8039-7a177ceee96f" providerId="AD" clId="Web-{A83ECF3C-369F-81B0-0DF1-C4BE4BB2EC3F}" dt="2022-01-13T16:25:18.854" v="219"/>
          <ac:spMkLst>
            <pc:docMk/>
            <pc:sldMk cId="3602562882" sldId="260"/>
            <ac:spMk id="7" creationId="{D4974D33-8DC5-464E-8C6D-BE58F0669C17}"/>
          </ac:spMkLst>
        </pc:spChg>
        <pc:spChg chg="add">
          <ac:chgData name="Gihoul Nicolas" userId="S::gihouln@isl-edu.be::6d281e5e-d1a6-45a1-8039-7a177ceee96f" providerId="AD" clId="Web-{A83ECF3C-369F-81B0-0DF1-C4BE4BB2EC3F}" dt="2022-01-13T16:25:18.870" v="220"/>
          <ac:spMkLst>
            <pc:docMk/>
            <pc:sldMk cId="3602562882" sldId="260"/>
            <ac:spMk id="8" creationId="{2C61293E-6EBE-43EF-A52C-9BEBFD7679D4}"/>
          </ac:spMkLst>
        </pc:spChg>
        <pc:spChg chg="add del">
          <ac:chgData name="Gihoul Nicolas" userId="S::gihouln@isl-edu.be::6d281e5e-d1a6-45a1-8039-7a177ceee96f" providerId="AD" clId="Web-{A83ECF3C-369F-81B0-0DF1-C4BE4BB2EC3F}" dt="2022-01-13T16:24:59.541" v="217"/>
          <ac:spMkLst>
            <pc:docMk/>
            <pc:sldMk cId="3602562882" sldId="260"/>
            <ac:spMk id="9" creationId="{2C61293E-6EBE-43EF-A52C-9BEBFD7679D4}"/>
          </ac:spMkLst>
        </pc:spChg>
        <pc:spChg chg="add">
          <ac:chgData name="Gihoul Nicolas" userId="S::gihouln@isl-edu.be::6d281e5e-d1a6-45a1-8039-7a177ceee96f" providerId="AD" clId="Web-{A83ECF3C-369F-81B0-0DF1-C4BE4BB2EC3F}" dt="2022-01-13T16:25:18.870" v="220"/>
          <ac:spMkLst>
            <pc:docMk/>
            <pc:sldMk cId="3602562882" sldId="260"/>
            <ac:spMk id="10" creationId="{21540236-BFD5-4A9D-8840-4703E7F76825}"/>
          </ac:spMkLst>
        </pc:spChg>
        <pc:spChg chg="add del">
          <ac:chgData name="Gihoul Nicolas" userId="S::gihouln@isl-edu.be::6d281e5e-d1a6-45a1-8039-7a177ceee96f" providerId="AD" clId="Web-{A83ECF3C-369F-81B0-0DF1-C4BE4BB2EC3F}" dt="2022-01-13T16:24:59.541" v="217"/>
          <ac:spMkLst>
            <pc:docMk/>
            <pc:sldMk cId="3602562882" sldId="260"/>
            <ac:spMk id="11" creationId="{21540236-BFD5-4A9D-8840-4703E7F76825}"/>
          </ac:spMkLst>
        </pc:spChg>
        <pc:picChg chg="add mod">
          <ac:chgData name="Gihoul Nicolas" userId="S::gihouln@isl-edu.be::6d281e5e-d1a6-45a1-8039-7a177ceee96f" providerId="AD" clId="Web-{A83ECF3C-369F-81B0-0DF1-C4BE4BB2EC3F}" dt="2022-01-13T16:25:18.870" v="220"/>
          <ac:picMkLst>
            <pc:docMk/>
            <pc:sldMk cId="3602562882" sldId="260"/>
            <ac:picMk id="4" creationId="{9B561102-3698-45A8-B67A-E3E9E059220A}"/>
          </ac:picMkLst>
        </pc:picChg>
      </pc:sldChg>
    </pc:docChg>
  </pc:docChgLst>
  <pc:docChgLst>
    <pc:chgData name="Gihoul Nicolas" userId="S::gihouln@isl-edu.be::6d281e5e-d1a6-45a1-8039-7a177ceee96f" providerId="AD" clId="Web-{45183557-00B6-3F62-22D5-E8A736CF7C49}"/>
    <pc:docChg chg="addSld delSld modSld sldOrd">
      <pc:chgData name="Gihoul Nicolas" userId="S::gihouln@isl-edu.be::6d281e5e-d1a6-45a1-8039-7a177ceee96f" providerId="AD" clId="Web-{45183557-00B6-3F62-22D5-E8A736CF7C49}" dt="2022-02-10T16:11:23.946" v="271" actId="14100"/>
      <pc:docMkLst>
        <pc:docMk/>
      </pc:docMkLst>
      <pc:sldChg chg="modSp">
        <pc:chgData name="Gihoul Nicolas" userId="S::gihouln@isl-edu.be::6d281e5e-d1a6-45a1-8039-7a177ceee96f" providerId="AD" clId="Web-{45183557-00B6-3F62-22D5-E8A736CF7C49}" dt="2022-02-10T15:58:39.026" v="2" actId="20577"/>
        <pc:sldMkLst>
          <pc:docMk/>
          <pc:sldMk cId="1377883998" sldId="256"/>
        </pc:sldMkLst>
        <pc:spChg chg="mod">
          <ac:chgData name="Gihoul Nicolas" userId="S::gihouln@isl-edu.be::6d281e5e-d1a6-45a1-8039-7a177ceee96f" providerId="AD" clId="Web-{45183557-00B6-3F62-22D5-E8A736CF7C49}" dt="2022-02-10T15:58:39.026" v="2" actId="20577"/>
          <ac:spMkLst>
            <pc:docMk/>
            <pc:sldMk cId="1377883998" sldId="256"/>
            <ac:spMk id="3" creationId="{3A3D82BD-31C5-490E-A1A6-487D759D0702}"/>
          </ac:spMkLst>
        </pc:spChg>
      </pc:sldChg>
      <pc:sldChg chg="del">
        <pc:chgData name="Gihoul Nicolas" userId="S::gihouln@isl-edu.be::6d281e5e-d1a6-45a1-8039-7a177ceee96f" providerId="AD" clId="Web-{45183557-00B6-3F62-22D5-E8A736CF7C49}" dt="2022-02-10T16:01:40.185" v="47"/>
        <pc:sldMkLst>
          <pc:docMk/>
          <pc:sldMk cId="4054977270" sldId="257"/>
        </pc:sldMkLst>
      </pc:sldChg>
      <pc:sldChg chg="add del">
        <pc:chgData name="Gihoul Nicolas" userId="S::gihouln@isl-edu.be::6d281e5e-d1a6-45a1-8039-7a177ceee96f" providerId="AD" clId="Web-{45183557-00B6-3F62-22D5-E8A736CF7C49}" dt="2022-02-10T16:01:38.935" v="46"/>
        <pc:sldMkLst>
          <pc:docMk/>
          <pc:sldMk cId="1366397925" sldId="258"/>
        </pc:sldMkLst>
      </pc:sldChg>
      <pc:sldChg chg="delSp modSp del ord">
        <pc:chgData name="Gihoul Nicolas" userId="S::gihouln@isl-edu.be::6d281e5e-d1a6-45a1-8039-7a177ceee96f" providerId="AD" clId="Web-{45183557-00B6-3F62-22D5-E8A736CF7C49}" dt="2022-02-10T16:09:43.069" v="257"/>
        <pc:sldMkLst>
          <pc:docMk/>
          <pc:sldMk cId="834235751" sldId="259"/>
        </pc:sldMkLst>
        <pc:spChg chg="mod">
          <ac:chgData name="Gihoul Nicolas" userId="S::gihouln@isl-edu.be::6d281e5e-d1a6-45a1-8039-7a177ceee96f" providerId="AD" clId="Web-{45183557-00B6-3F62-22D5-E8A736CF7C49}" dt="2022-02-10T16:02:51.796" v="96" actId="1076"/>
          <ac:spMkLst>
            <pc:docMk/>
            <pc:sldMk cId="834235751" sldId="259"/>
            <ac:spMk id="2" creationId="{4498A233-25C6-4CB8-95DE-B658EA9E9A73}"/>
          </ac:spMkLst>
        </pc:spChg>
        <pc:spChg chg="mod">
          <ac:chgData name="Gihoul Nicolas" userId="S::gihouln@isl-edu.be::6d281e5e-d1a6-45a1-8039-7a177ceee96f" providerId="AD" clId="Web-{45183557-00B6-3F62-22D5-E8A736CF7C49}" dt="2022-02-10T16:06:32.331" v="238" actId="20577"/>
          <ac:spMkLst>
            <pc:docMk/>
            <pc:sldMk cId="834235751" sldId="259"/>
            <ac:spMk id="3" creationId="{0CDE65D0-CA16-4BEC-9AFE-8E310BCD9715}"/>
          </ac:spMkLst>
        </pc:spChg>
        <pc:spChg chg="del mod">
          <ac:chgData name="Gihoul Nicolas" userId="S::gihouln@isl-edu.be::6d281e5e-d1a6-45a1-8039-7a177ceee96f" providerId="AD" clId="Web-{45183557-00B6-3F62-22D5-E8A736CF7C49}" dt="2022-02-10T16:04:21.407" v="149"/>
          <ac:spMkLst>
            <pc:docMk/>
            <pc:sldMk cId="834235751" sldId="259"/>
            <ac:spMk id="8" creationId="{5F7C35A5-CEB5-45B5-A7F5-5CDE65A864A2}"/>
          </ac:spMkLst>
        </pc:spChg>
      </pc:sldChg>
      <pc:sldChg chg="addSp delSp modSp ord">
        <pc:chgData name="Gihoul Nicolas" userId="S::gihouln@isl-edu.be::6d281e5e-d1a6-45a1-8039-7a177ceee96f" providerId="AD" clId="Web-{45183557-00B6-3F62-22D5-E8A736CF7C49}" dt="2022-02-10T16:08:26.490" v="243"/>
        <pc:sldMkLst>
          <pc:docMk/>
          <pc:sldMk cId="3602562882" sldId="260"/>
        </pc:sldMkLst>
        <pc:spChg chg="mod">
          <ac:chgData name="Gihoul Nicolas" userId="S::gihouln@isl-edu.be::6d281e5e-d1a6-45a1-8039-7a177ceee96f" providerId="AD" clId="Web-{45183557-00B6-3F62-22D5-E8A736CF7C49}" dt="2022-02-10T16:07:01.316" v="241" actId="20577"/>
          <ac:spMkLst>
            <pc:docMk/>
            <pc:sldMk cId="3602562882" sldId="260"/>
            <ac:spMk id="3" creationId="{CCD942BE-F620-462C-85AB-9529ABFAF7C2}"/>
          </ac:spMkLst>
        </pc:spChg>
        <pc:picChg chg="add del">
          <ac:chgData name="Gihoul Nicolas" userId="S::gihouln@isl-edu.be::6d281e5e-d1a6-45a1-8039-7a177ceee96f" providerId="AD" clId="Web-{45183557-00B6-3F62-22D5-E8A736CF7C49}" dt="2022-02-10T16:08:26.490" v="243"/>
          <ac:picMkLst>
            <pc:docMk/>
            <pc:sldMk cId="3602562882" sldId="260"/>
            <ac:picMk id="7" creationId="{5362193C-02C2-41FB-AFC6-E5695F95B99C}"/>
          </ac:picMkLst>
        </pc:picChg>
      </pc:sldChg>
      <pc:sldChg chg="addSp delSp modSp add ord replId">
        <pc:chgData name="Gihoul Nicolas" userId="S::gihouln@isl-edu.be::6d281e5e-d1a6-45a1-8039-7a177ceee96f" providerId="AD" clId="Web-{45183557-00B6-3F62-22D5-E8A736CF7C49}" dt="2022-02-10T16:11:23.946" v="271" actId="14100"/>
        <pc:sldMkLst>
          <pc:docMk/>
          <pc:sldMk cId="578156386" sldId="261"/>
        </pc:sldMkLst>
        <pc:spChg chg="del">
          <ac:chgData name="Gihoul Nicolas" userId="S::gihouln@isl-edu.be::6d281e5e-d1a6-45a1-8039-7a177ceee96f" providerId="AD" clId="Web-{45183557-00B6-3F62-22D5-E8A736CF7C49}" dt="2022-02-10T16:08:47.412" v="246"/>
          <ac:spMkLst>
            <pc:docMk/>
            <pc:sldMk cId="578156386" sldId="261"/>
            <ac:spMk id="2" creationId="{81B2FE2D-3AE4-4B48-9572-3B7456AD9CD8}"/>
          </ac:spMkLst>
        </pc:spChg>
        <pc:spChg chg="del">
          <ac:chgData name="Gihoul Nicolas" userId="S::gihouln@isl-edu.be::6d281e5e-d1a6-45a1-8039-7a177ceee96f" providerId="AD" clId="Web-{45183557-00B6-3F62-22D5-E8A736CF7C49}" dt="2022-02-10T16:08:51.584" v="248"/>
          <ac:spMkLst>
            <pc:docMk/>
            <pc:sldMk cId="578156386" sldId="261"/>
            <ac:spMk id="3" creationId="{CCD942BE-F620-462C-85AB-9529ABFAF7C2}"/>
          </ac:spMkLst>
        </pc:spChg>
        <pc:spChg chg="add del mod">
          <ac:chgData name="Gihoul Nicolas" userId="S::gihouln@isl-edu.be::6d281e5e-d1a6-45a1-8039-7a177ceee96f" providerId="AD" clId="Web-{45183557-00B6-3F62-22D5-E8A736CF7C49}" dt="2022-02-10T16:09:07.116" v="250"/>
          <ac:spMkLst>
            <pc:docMk/>
            <pc:sldMk cId="578156386" sldId="261"/>
            <ac:spMk id="9" creationId="{C7BCC1A1-FCE0-4B50-AF86-A287E8099A2B}"/>
          </ac:spMkLst>
        </pc:spChg>
        <pc:spChg chg="add mod">
          <ac:chgData name="Gihoul Nicolas" userId="S::gihouln@isl-edu.be::6d281e5e-d1a6-45a1-8039-7a177ceee96f" providerId="AD" clId="Web-{45183557-00B6-3F62-22D5-E8A736CF7C49}" dt="2022-02-10T16:09:30.460" v="255" actId="14100"/>
          <ac:spMkLst>
            <pc:docMk/>
            <pc:sldMk cId="578156386" sldId="261"/>
            <ac:spMk id="12" creationId="{758077A5-353F-4750-A430-2F0183622FC9}"/>
          </ac:spMkLst>
        </pc:spChg>
        <pc:spChg chg="add del mod">
          <ac:chgData name="Gihoul Nicolas" userId="S::gihouln@isl-edu.be::6d281e5e-d1a6-45a1-8039-7a177ceee96f" providerId="AD" clId="Web-{45183557-00B6-3F62-22D5-E8A736CF7C49}" dt="2022-02-10T16:09:01.506" v="249"/>
          <ac:spMkLst>
            <pc:docMk/>
            <pc:sldMk cId="578156386" sldId="261"/>
            <ac:spMk id="14" creationId="{6C4EEB2D-2A21-453B-B8C7-8D641C775360}"/>
          </ac:spMkLst>
        </pc:spChg>
        <pc:spChg chg="add del mod">
          <ac:chgData name="Gihoul Nicolas" userId="S::gihouln@isl-edu.be::6d281e5e-d1a6-45a1-8039-7a177ceee96f" providerId="AD" clId="Web-{45183557-00B6-3F62-22D5-E8A736CF7C49}" dt="2022-02-10T16:09:09.756" v="252"/>
          <ac:spMkLst>
            <pc:docMk/>
            <pc:sldMk cId="578156386" sldId="261"/>
            <ac:spMk id="16" creationId="{FB161D3B-73C9-45A2-B066-FDEECE673385}"/>
          </ac:spMkLst>
        </pc:spChg>
        <pc:spChg chg="add mod">
          <ac:chgData name="Gihoul Nicolas" userId="S::gihouln@isl-edu.be::6d281e5e-d1a6-45a1-8039-7a177ceee96f" providerId="AD" clId="Web-{45183557-00B6-3F62-22D5-E8A736CF7C49}" dt="2022-02-10T16:11:23.946" v="271" actId="14100"/>
          <ac:spMkLst>
            <pc:docMk/>
            <pc:sldMk cId="578156386" sldId="261"/>
            <ac:spMk id="18" creationId="{FF227012-E134-4526-BE86-45EE437E9DE6}"/>
          </ac:spMkLst>
        </pc:spChg>
        <pc:picChg chg="add">
          <ac:chgData name="Gihoul Nicolas" userId="S::gihouln@isl-edu.be::6d281e5e-d1a6-45a1-8039-7a177ceee96f" providerId="AD" clId="Web-{45183557-00B6-3F62-22D5-E8A736CF7C49}" dt="2022-02-10T16:08:36.256" v="245"/>
          <ac:picMkLst>
            <pc:docMk/>
            <pc:sldMk cId="578156386" sldId="261"/>
            <ac:picMk id="5" creationId="{18B4283D-4BDD-49CB-B0B8-4F59BF094CDC}"/>
          </ac:picMkLst>
        </pc:picChg>
      </pc:sldChg>
    </pc:docChg>
  </pc:docChgLst>
  <pc:docChgLst>
    <pc:chgData name="Gihoul Nicolas" userId="S::gihouln@isl-edu.be::6d281e5e-d1a6-45a1-8039-7a177ceee96f" providerId="AD" clId="Web-{20C2CBEF-9A1D-CFD1-A188-633FD2A555B7}"/>
    <pc:docChg chg="addSld delSld modSld sldOrd">
      <pc:chgData name="Gihoul Nicolas" userId="S::gihouln@isl-edu.be::6d281e5e-d1a6-45a1-8039-7a177ceee96f" providerId="AD" clId="Web-{20C2CBEF-9A1D-CFD1-A188-633FD2A555B7}" dt="2022-01-13T16:11:58.126" v="277" actId="1076"/>
      <pc:docMkLst>
        <pc:docMk/>
      </pc:docMkLst>
      <pc:sldChg chg="modSp">
        <pc:chgData name="Gihoul Nicolas" userId="S::gihouln@isl-edu.be::6d281e5e-d1a6-45a1-8039-7a177ceee96f" providerId="AD" clId="Web-{20C2CBEF-9A1D-CFD1-A188-633FD2A555B7}" dt="2022-01-13T16:02:32.443" v="149" actId="20577"/>
        <pc:sldMkLst>
          <pc:docMk/>
          <pc:sldMk cId="4054977270" sldId="257"/>
        </pc:sldMkLst>
        <pc:spChg chg="mod">
          <ac:chgData name="Gihoul Nicolas" userId="S::gihouln@isl-edu.be::6d281e5e-d1a6-45a1-8039-7a177ceee96f" providerId="AD" clId="Web-{20C2CBEF-9A1D-CFD1-A188-633FD2A555B7}" dt="2022-01-13T16:02:32.443" v="149" actId="20577"/>
          <ac:spMkLst>
            <pc:docMk/>
            <pc:sldMk cId="4054977270" sldId="257"/>
            <ac:spMk id="2" creationId="{1A064D7B-973D-4D27-A860-986457ECCE56}"/>
          </ac:spMkLst>
        </pc:spChg>
        <pc:spChg chg="mod">
          <ac:chgData name="Gihoul Nicolas" userId="S::gihouln@isl-edu.be::6d281e5e-d1a6-45a1-8039-7a177ceee96f" providerId="AD" clId="Web-{20C2CBEF-9A1D-CFD1-A188-633FD2A555B7}" dt="2022-01-13T15:47:19.695" v="21" actId="20577"/>
          <ac:spMkLst>
            <pc:docMk/>
            <pc:sldMk cId="4054977270" sldId="257"/>
            <ac:spMk id="3" creationId="{637AB5CA-6693-422A-93D0-73689E1D654B}"/>
          </ac:spMkLst>
        </pc:spChg>
        <pc:picChg chg="mod">
          <ac:chgData name="Gihoul Nicolas" userId="S::gihouln@isl-edu.be::6d281e5e-d1a6-45a1-8039-7a177ceee96f" providerId="AD" clId="Web-{20C2CBEF-9A1D-CFD1-A188-633FD2A555B7}" dt="2022-01-13T15:46:06.753" v="3"/>
          <ac:picMkLst>
            <pc:docMk/>
            <pc:sldMk cId="4054977270" sldId="257"/>
            <ac:picMk id="4" creationId="{9F87BFEF-C690-4740-99C5-5847D06B5F92}"/>
          </ac:picMkLst>
        </pc:picChg>
        <pc:picChg chg="mod">
          <ac:chgData name="Gihoul Nicolas" userId="S::gihouln@isl-edu.be::6d281e5e-d1a6-45a1-8039-7a177ceee96f" providerId="AD" clId="Web-{20C2CBEF-9A1D-CFD1-A188-633FD2A555B7}" dt="2022-01-13T15:46:45.818" v="10"/>
          <ac:picMkLst>
            <pc:docMk/>
            <pc:sldMk cId="4054977270" sldId="257"/>
            <ac:picMk id="5" creationId="{1B24995A-4305-44C7-9B31-3A1331E4059C}"/>
          </ac:picMkLst>
        </pc:picChg>
        <pc:picChg chg="mod">
          <ac:chgData name="Gihoul Nicolas" userId="S::gihouln@isl-edu.be::6d281e5e-d1a6-45a1-8039-7a177ceee96f" providerId="AD" clId="Web-{20C2CBEF-9A1D-CFD1-A188-633FD2A555B7}" dt="2022-01-13T15:46:26.020" v="8" actId="14100"/>
          <ac:picMkLst>
            <pc:docMk/>
            <pc:sldMk cId="4054977270" sldId="257"/>
            <ac:picMk id="6" creationId="{83392364-106B-4620-952B-2CFA1C18F84F}"/>
          </ac:picMkLst>
        </pc:picChg>
        <pc:picChg chg="mod">
          <ac:chgData name="Gihoul Nicolas" userId="S::gihouln@isl-edu.be::6d281e5e-d1a6-45a1-8039-7a177ceee96f" providerId="AD" clId="Web-{20C2CBEF-9A1D-CFD1-A188-633FD2A555B7}" dt="2022-01-13T15:46:37.193" v="9"/>
          <ac:picMkLst>
            <pc:docMk/>
            <pc:sldMk cId="4054977270" sldId="257"/>
            <ac:picMk id="7" creationId="{BE90E5F5-6C33-4F8D-82D9-C79E825D91EB}"/>
          </ac:picMkLst>
        </pc:picChg>
        <pc:picChg chg="mod">
          <ac:chgData name="Gihoul Nicolas" userId="S::gihouln@isl-edu.be::6d281e5e-d1a6-45a1-8039-7a177ceee96f" providerId="AD" clId="Web-{20C2CBEF-9A1D-CFD1-A188-633FD2A555B7}" dt="2022-01-13T15:46:54.725" v="11"/>
          <ac:picMkLst>
            <pc:docMk/>
            <pc:sldMk cId="4054977270" sldId="257"/>
            <ac:picMk id="8" creationId="{CE7F6224-1176-4DF0-913D-56F9B012122C}"/>
          </ac:picMkLst>
        </pc:picChg>
      </pc:sldChg>
      <pc:sldChg chg="addSp delSp modSp mod ord setBg">
        <pc:chgData name="Gihoul Nicolas" userId="S::gihouln@isl-edu.be::6d281e5e-d1a6-45a1-8039-7a177ceee96f" providerId="AD" clId="Web-{20C2CBEF-9A1D-CFD1-A188-633FD2A555B7}" dt="2022-01-13T16:11:58.126" v="277" actId="1076"/>
        <pc:sldMkLst>
          <pc:docMk/>
          <pc:sldMk cId="1366397925" sldId="258"/>
        </pc:sldMkLst>
        <pc:spChg chg="mod">
          <ac:chgData name="Gihoul Nicolas" userId="S::gihouln@isl-edu.be::6d281e5e-d1a6-45a1-8039-7a177ceee96f" providerId="AD" clId="Web-{20C2CBEF-9A1D-CFD1-A188-633FD2A555B7}" dt="2022-01-13T16:10:59.140" v="260" actId="14100"/>
          <ac:spMkLst>
            <pc:docMk/>
            <pc:sldMk cId="1366397925" sldId="258"/>
            <ac:spMk id="2" creationId="{602192C8-E2DF-42DE-B980-F25F781E03E3}"/>
          </ac:spMkLst>
        </pc:spChg>
        <pc:spChg chg="mod ord">
          <ac:chgData name="Gihoul Nicolas" userId="S::gihouln@isl-edu.be::6d281e5e-d1a6-45a1-8039-7a177ceee96f" providerId="AD" clId="Web-{20C2CBEF-9A1D-CFD1-A188-633FD2A555B7}" dt="2022-01-13T16:11:07.266" v="261" actId="14100"/>
          <ac:spMkLst>
            <pc:docMk/>
            <pc:sldMk cId="1366397925" sldId="258"/>
            <ac:spMk id="3" creationId="{5227147E-649A-48A6-876C-BDFB62512920}"/>
          </ac:spMkLst>
        </pc:spChg>
        <pc:spChg chg="add">
          <ac:chgData name="Gihoul Nicolas" userId="S::gihouln@isl-edu.be::6d281e5e-d1a6-45a1-8039-7a177ceee96f" providerId="AD" clId="Web-{20C2CBEF-9A1D-CFD1-A188-633FD2A555B7}" dt="2022-01-13T15:49:31.703" v="38"/>
          <ac:spMkLst>
            <pc:docMk/>
            <pc:sldMk cId="1366397925" sldId="258"/>
            <ac:spMk id="11" creationId="{1557A916-FDD1-44A1-A7A1-70009FD6BE46}"/>
          </ac:spMkLst>
        </pc:spChg>
        <pc:spChg chg="add mod">
          <ac:chgData name="Gihoul Nicolas" userId="S::gihouln@isl-edu.be::6d281e5e-d1a6-45a1-8039-7a177ceee96f" providerId="AD" clId="Web-{20C2CBEF-9A1D-CFD1-A188-633FD2A555B7}" dt="2022-01-13T16:11:24.094" v="262" actId="1076"/>
          <ac:spMkLst>
            <pc:docMk/>
            <pc:sldMk cId="1366397925" sldId="258"/>
            <ac:spMk id="12" creationId="{B372AEE6-216D-4B3A-9CCF-4A05FF1AD32B}"/>
          </ac:spMkLst>
        </pc:spChg>
        <pc:spChg chg="add mod">
          <ac:chgData name="Gihoul Nicolas" userId="S::gihouln@isl-edu.be::6d281e5e-d1a6-45a1-8039-7a177ceee96f" providerId="AD" clId="Web-{20C2CBEF-9A1D-CFD1-A188-633FD2A555B7}" dt="2022-01-13T16:11:24.110" v="263" actId="1076"/>
          <ac:spMkLst>
            <pc:docMk/>
            <pc:sldMk cId="1366397925" sldId="258"/>
            <ac:spMk id="13" creationId="{55807887-9ED3-46FC-A3B6-0F5D4FD3A684}"/>
          </ac:spMkLst>
        </pc:spChg>
        <pc:spChg chg="add mod">
          <ac:chgData name="Gihoul Nicolas" userId="S::gihouln@isl-edu.be::6d281e5e-d1a6-45a1-8039-7a177ceee96f" providerId="AD" clId="Web-{20C2CBEF-9A1D-CFD1-A188-633FD2A555B7}" dt="2022-01-13T16:11:24.110" v="264" actId="1076"/>
          <ac:spMkLst>
            <pc:docMk/>
            <pc:sldMk cId="1366397925" sldId="258"/>
            <ac:spMk id="14" creationId="{F4AFC77D-074A-4532-B709-C5EB54F99FD9}"/>
          </ac:spMkLst>
        </pc:spChg>
        <pc:spChg chg="add mod">
          <ac:chgData name="Gihoul Nicolas" userId="S::gihouln@isl-edu.be::6d281e5e-d1a6-45a1-8039-7a177ceee96f" providerId="AD" clId="Web-{20C2CBEF-9A1D-CFD1-A188-633FD2A555B7}" dt="2022-01-13T16:11:24.110" v="265" actId="1076"/>
          <ac:spMkLst>
            <pc:docMk/>
            <pc:sldMk cId="1366397925" sldId="258"/>
            <ac:spMk id="15" creationId="{F2A33AF7-B6FE-4698-803E-2D441A8D4426}"/>
          </ac:spMkLst>
        </pc:spChg>
        <pc:spChg chg="add mod">
          <ac:chgData name="Gihoul Nicolas" userId="S::gihouln@isl-edu.be::6d281e5e-d1a6-45a1-8039-7a177ceee96f" providerId="AD" clId="Web-{20C2CBEF-9A1D-CFD1-A188-633FD2A555B7}" dt="2022-01-13T16:11:24.110" v="266" actId="1076"/>
          <ac:spMkLst>
            <pc:docMk/>
            <pc:sldMk cId="1366397925" sldId="258"/>
            <ac:spMk id="16" creationId="{B5BB2B39-5454-4385-91DA-DE04CC657E37}"/>
          </ac:spMkLst>
        </pc:spChg>
        <pc:spChg chg="add mod">
          <ac:chgData name="Gihoul Nicolas" userId="S::gihouln@isl-edu.be::6d281e5e-d1a6-45a1-8039-7a177ceee96f" providerId="AD" clId="Web-{20C2CBEF-9A1D-CFD1-A188-633FD2A555B7}" dt="2022-01-13T16:11:24.125" v="267" actId="1076"/>
          <ac:spMkLst>
            <pc:docMk/>
            <pc:sldMk cId="1366397925" sldId="258"/>
            <ac:spMk id="17" creationId="{C821E6B3-2202-4F3C-B5C4-D2D9B6E94B8B}"/>
          </ac:spMkLst>
        </pc:spChg>
        <pc:picChg chg="add del mod">
          <ac:chgData name="Gihoul Nicolas" userId="S::gihouln@isl-edu.be::6d281e5e-d1a6-45a1-8039-7a177ceee96f" providerId="AD" clId="Web-{20C2CBEF-9A1D-CFD1-A188-633FD2A555B7}" dt="2022-01-13T15:49:02.342" v="37"/>
          <ac:picMkLst>
            <pc:docMk/>
            <pc:sldMk cId="1366397925" sldId="258"/>
            <ac:picMk id="4" creationId="{D1151B61-0081-4A32-BB6D-E1344FE171C4}"/>
          </ac:picMkLst>
        </pc:picChg>
        <pc:picChg chg="add mod">
          <ac:chgData name="Gihoul Nicolas" userId="S::gihouln@isl-edu.be::6d281e5e-d1a6-45a1-8039-7a177ceee96f" providerId="AD" clId="Web-{20C2CBEF-9A1D-CFD1-A188-633FD2A555B7}" dt="2022-01-13T16:11:37.032" v="271" actId="1076"/>
          <ac:picMkLst>
            <pc:docMk/>
            <pc:sldMk cId="1366397925" sldId="258"/>
            <ac:picMk id="4" creationId="{D77F08AF-4CD9-490B-B707-6E1B07AD3F5C}"/>
          </ac:picMkLst>
        </pc:picChg>
        <pc:picChg chg="add del mod">
          <ac:chgData name="Gihoul Nicolas" userId="S::gihouln@isl-edu.be::6d281e5e-d1a6-45a1-8039-7a177ceee96f" providerId="AD" clId="Web-{20C2CBEF-9A1D-CFD1-A188-633FD2A555B7}" dt="2022-01-13T16:10:54.422" v="259"/>
          <ac:picMkLst>
            <pc:docMk/>
            <pc:sldMk cId="1366397925" sldId="258"/>
            <ac:picMk id="5" creationId="{4DA0109E-485C-4E0C-A2C5-0C83DBACAE64}"/>
          </ac:picMkLst>
        </pc:picChg>
        <pc:picChg chg="add mod">
          <ac:chgData name="Gihoul Nicolas" userId="S::gihouln@isl-edu.be::6d281e5e-d1a6-45a1-8039-7a177ceee96f" providerId="AD" clId="Web-{20C2CBEF-9A1D-CFD1-A188-633FD2A555B7}" dt="2022-01-13T16:05:52.494" v="206" actId="14100"/>
          <ac:picMkLst>
            <pc:docMk/>
            <pc:sldMk cId="1366397925" sldId="258"/>
            <ac:picMk id="6" creationId="{EF2AFB17-F3CB-4658-92FB-CFCCC1180FD3}"/>
          </ac:picMkLst>
        </pc:picChg>
        <pc:picChg chg="add del mod">
          <ac:chgData name="Gihoul Nicolas" userId="S::gihouln@isl-edu.be::6d281e5e-d1a6-45a1-8039-7a177ceee96f" providerId="AD" clId="Web-{20C2CBEF-9A1D-CFD1-A188-633FD2A555B7}" dt="2022-01-13T16:06:03.463" v="207"/>
          <ac:picMkLst>
            <pc:docMk/>
            <pc:sldMk cId="1366397925" sldId="258"/>
            <ac:picMk id="7" creationId="{1AA89FA7-B924-4F2B-A625-ACC17D9C5CB9}"/>
          </ac:picMkLst>
        </pc:picChg>
        <pc:picChg chg="add mod">
          <ac:chgData name="Gihoul Nicolas" userId="S::gihouln@isl-edu.be::6d281e5e-d1a6-45a1-8039-7a177ceee96f" providerId="AD" clId="Web-{20C2CBEF-9A1D-CFD1-A188-633FD2A555B7}" dt="2022-01-13T16:11:28.141" v="268" actId="1076"/>
          <ac:picMkLst>
            <pc:docMk/>
            <pc:sldMk cId="1366397925" sldId="258"/>
            <ac:picMk id="8" creationId="{389D6E6F-6809-4A6A-8DAE-2C36E2D27F01}"/>
          </ac:picMkLst>
        </pc:picChg>
        <pc:picChg chg="add mod">
          <ac:chgData name="Gihoul Nicolas" userId="S::gihouln@isl-edu.be::6d281e5e-d1a6-45a1-8039-7a177ceee96f" providerId="AD" clId="Web-{20C2CBEF-9A1D-CFD1-A188-633FD2A555B7}" dt="2022-01-13T16:11:29.985" v="269" actId="1076"/>
          <ac:picMkLst>
            <pc:docMk/>
            <pc:sldMk cId="1366397925" sldId="258"/>
            <ac:picMk id="9" creationId="{88CCEF86-A050-4281-B01F-B1E497DDD2BC}"/>
          </ac:picMkLst>
        </pc:picChg>
        <pc:picChg chg="add mod">
          <ac:chgData name="Gihoul Nicolas" userId="S::gihouln@isl-edu.be::6d281e5e-d1a6-45a1-8039-7a177ceee96f" providerId="AD" clId="Web-{20C2CBEF-9A1D-CFD1-A188-633FD2A555B7}" dt="2022-01-13T16:11:58.126" v="277" actId="1076"/>
          <ac:picMkLst>
            <pc:docMk/>
            <pc:sldMk cId="1366397925" sldId="258"/>
            <ac:picMk id="10" creationId="{B94A7F72-B69B-4CCC-B836-564A83D27F0B}"/>
          </ac:picMkLst>
        </pc:picChg>
        <pc:picChg chg="add mod">
          <ac:chgData name="Gihoul Nicolas" userId="S::gihouln@isl-edu.be::6d281e5e-d1a6-45a1-8039-7a177ceee96f" providerId="AD" clId="Web-{20C2CBEF-9A1D-CFD1-A188-633FD2A555B7}" dt="2022-01-13T16:11:54.188" v="276" actId="1076"/>
          <ac:picMkLst>
            <pc:docMk/>
            <pc:sldMk cId="1366397925" sldId="258"/>
            <ac:picMk id="18" creationId="{DA637617-DA91-4438-A60F-0C5B2E5C77B4}"/>
          </ac:picMkLst>
        </pc:picChg>
      </pc:sldChg>
      <pc:sldChg chg="addSp delSp modSp new del mod setBg">
        <pc:chgData name="Gihoul Nicolas" userId="S::gihouln@isl-edu.be::6d281e5e-d1a6-45a1-8039-7a177ceee96f" providerId="AD" clId="Web-{20C2CBEF-9A1D-CFD1-A188-633FD2A555B7}" dt="2022-01-13T16:11:40.563" v="272"/>
        <pc:sldMkLst>
          <pc:docMk/>
          <pc:sldMk cId="457292241" sldId="259"/>
        </pc:sldMkLst>
        <pc:spChg chg="mod">
          <ac:chgData name="Gihoul Nicolas" userId="S::gihouln@isl-edu.be::6d281e5e-d1a6-45a1-8039-7a177ceee96f" providerId="AD" clId="Web-{20C2CBEF-9A1D-CFD1-A188-633FD2A555B7}" dt="2022-01-13T16:09:04.888" v="252"/>
          <ac:spMkLst>
            <pc:docMk/>
            <pc:sldMk cId="457292241" sldId="259"/>
            <ac:spMk id="2" creationId="{AADF27D2-8EE7-4893-B7BA-7D1DA2E56059}"/>
          </ac:spMkLst>
        </pc:spChg>
        <pc:spChg chg="del">
          <ac:chgData name="Gihoul Nicolas" userId="S::gihouln@isl-edu.be::6d281e5e-d1a6-45a1-8039-7a177ceee96f" providerId="AD" clId="Web-{20C2CBEF-9A1D-CFD1-A188-633FD2A555B7}" dt="2022-01-13T16:06:35.182" v="212"/>
          <ac:spMkLst>
            <pc:docMk/>
            <pc:sldMk cId="457292241" sldId="259"/>
            <ac:spMk id="3" creationId="{2177DFD1-E21D-490E-8176-A7CECE648129}"/>
          </ac:spMkLst>
        </pc:spChg>
        <pc:spChg chg="add mod">
          <ac:chgData name="Gihoul Nicolas" userId="S::gihouln@isl-edu.be::6d281e5e-d1a6-45a1-8039-7a177ceee96f" providerId="AD" clId="Web-{20C2CBEF-9A1D-CFD1-A188-633FD2A555B7}" dt="2022-01-13T16:09:04.888" v="252"/>
          <ac:spMkLst>
            <pc:docMk/>
            <pc:sldMk cId="457292241" sldId="259"/>
            <ac:spMk id="11" creationId="{C41E100D-7D21-4B3E-90B8-4C3DFF94D91B}"/>
          </ac:spMkLst>
        </pc:spChg>
        <pc:spChg chg="add del">
          <ac:chgData name="Gihoul Nicolas" userId="S::gihouln@isl-edu.be::6d281e5e-d1a6-45a1-8039-7a177ceee96f" providerId="AD" clId="Web-{20C2CBEF-9A1D-CFD1-A188-633FD2A555B7}" dt="2022-01-13T16:09:18.295" v="256"/>
          <ac:spMkLst>
            <pc:docMk/>
            <pc:sldMk cId="457292241" sldId="259"/>
            <ac:spMk id="12" creationId="{765C229C-FAB4-4299-AE41-8F5DEDAD0915}"/>
          </ac:spMkLst>
        </pc:spChg>
        <pc:spChg chg="add del">
          <ac:chgData name="Gihoul Nicolas" userId="S::gihouln@isl-edu.be::6d281e5e-d1a6-45a1-8039-7a177ceee96f" providerId="AD" clId="Web-{20C2CBEF-9A1D-CFD1-A188-633FD2A555B7}" dt="2022-01-13T16:09:15.904" v="255"/>
          <ac:spMkLst>
            <pc:docMk/>
            <pc:sldMk cId="457292241" sldId="259"/>
            <ac:spMk id="13" creationId="{C4DE1D5E-6FB8-4AE6-A166-A9A9CB85EF23}"/>
          </ac:spMkLst>
        </pc:spChg>
        <pc:spChg chg="add">
          <ac:chgData name="Gihoul Nicolas" userId="S::gihouln@isl-edu.be::6d281e5e-d1a6-45a1-8039-7a177ceee96f" providerId="AD" clId="Web-{20C2CBEF-9A1D-CFD1-A188-633FD2A555B7}" dt="2022-01-13T16:09:04.888" v="252"/>
          <ac:spMkLst>
            <pc:docMk/>
            <pc:sldMk cId="457292241" sldId="259"/>
            <ac:spMk id="16" creationId="{E0F901BB-7A9C-4782-8C5A-6C87181334E6}"/>
          </ac:spMkLst>
        </pc:spChg>
        <pc:spChg chg="add">
          <ac:chgData name="Gihoul Nicolas" userId="S::gihouln@isl-edu.be::6d281e5e-d1a6-45a1-8039-7a177ceee96f" providerId="AD" clId="Web-{20C2CBEF-9A1D-CFD1-A188-633FD2A555B7}" dt="2022-01-13T16:09:04.888" v="252"/>
          <ac:spMkLst>
            <pc:docMk/>
            <pc:sldMk cId="457292241" sldId="259"/>
            <ac:spMk id="18" creationId="{8613BD32-1832-419B-B375-14DAB288BF8B}"/>
          </ac:spMkLst>
        </pc:spChg>
        <pc:spChg chg="add">
          <ac:chgData name="Gihoul Nicolas" userId="S::gihouln@isl-edu.be::6d281e5e-d1a6-45a1-8039-7a177ceee96f" providerId="AD" clId="Web-{20C2CBEF-9A1D-CFD1-A188-633FD2A555B7}" dt="2022-01-13T16:09:04.888" v="252"/>
          <ac:spMkLst>
            <pc:docMk/>
            <pc:sldMk cId="457292241" sldId="259"/>
            <ac:spMk id="42" creationId="{4E6624E0-4F60-48BC-A7A3-E9E39558C6EC}"/>
          </ac:spMkLst>
        </pc:spChg>
        <pc:grpChg chg="add">
          <ac:chgData name="Gihoul Nicolas" userId="S::gihouln@isl-edu.be::6d281e5e-d1a6-45a1-8039-7a177ceee96f" providerId="AD" clId="Web-{20C2CBEF-9A1D-CFD1-A188-633FD2A555B7}" dt="2022-01-13T16:09:04.888" v="252"/>
          <ac:grpSpMkLst>
            <pc:docMk/>
            <pc:sldMk cId="457292241" sldId="259"/>
            <ac:grpSpMk id="20" creationId="{F998DBD2-CED7-4A99-9F75-5D7946809CF6}"/>
          </ac:grpSpMkLst>
        </pc:grpChg>
        <pc:picChg chg="add mod ord">
          <ac:chgData name="Gihoul Nicolas" userId="S::gihouln@isl-edu.be::6d281e5e-d1a6-45a1-8039-7a177ceee96f" providerId="AD" clId="Web-{20C2CBEF-9A1D-CFD1-A188-633FD2A555B7}" dt="2022-01-13T16:09:04.888" v="252"/>
          <ac:picMkLst>
            <pc:docMk/>
            <pc:sldMk cId="457292241" sldId="259"/>
            <ac:picMk id="4" creationId="{D9F2390F-5CE5-4D72-8D07-EFE3357116B8}"/>
          </ac:picMkLst>
        </pc:picChg>
        <pc:picChg chg="add del mod">
          <ac:chgData name="Gihoul Nicolas" userId="S::gihouln@isl-edu.be::6d281e5e-d1a6-45a1-8039-7a177ceee96f" providerId="AD" clId="Web-{20C2CBEF-9A1D-CFD1-A188-633FD2A555B7}" dt="2022-01-13T16:08:22.934" v="251"/>
          <ac:picMkLst>
            <pc:docMk/>
            <pc:sldMk cId="457292241" sldId="259"/>
            <ac:picMk id="5" creationId="{FF31D19E-7400-417F-8BBB-B9718D74BCD4}"/>
          </ac:picMkLst>
        </pc:picChg>
        <pc:picChg chg="add mod">
          <ac:chgData name="Gihoul Nicolas" userId="S::gihouln@isl-edu.be::6d281e5e-d1a6-45a1-8039-7a177ceee96f" providerId="AD" clId="Web-{20C2CBEF-9A1D-CFD1-A188-633FD2A555B7}" dt="2022-01-13T16:09:04.888" v="252"/>
          <ac:picMkLst>
            <pc:docMk/>
            <pc:sldMk cId="457292241" sldId="259"/>
            <ac:picMk id="6" creationId="{B1009215-75A9-4468-9C2F-6164F1E0F1CA}"/>
          </ac:picMkLst>
        </pc:picChg>
        <pc:picChg chg="add mod ord">
          <ac:chgData name="Gihoul Nicolas" userId="S::gihouln@isl-edu.be::6d281e5e-d1a6-45a1-8039-7a177ceee96f" providerId="AD" clId="Web-{20C2CBEF-9A1D-CFD1-A188-633FD2A555B7}" dt="2022-01-13T16:09:04.888" v="252"/>
          <ac:picMkLst>
            <pc:docMk/>
            <pc:sldMk cId="457292241" sldId="259"/>
            <ac:picMk id="8" creationId="{D31EED92-5F2B-4F2C-9D10-7B90CEAF06C7}"/>
          </ac:picMkLst>
        </pc:picChg>
        <pc:picChg chg="add mod ord">
          <ac:chgData name="Gihoul Nicolas" userId="S::gihouln@isl-edu.be::6d281e5e-d1a6-45a1-8039-7a177ceee96f" providerId="AD" clId="Web-{20C2CBEF-9A1D-CFD1-A188-633FD2A555B7}" dt="2022-01-13T16:09:04.888" v="252"/>
          <ac:picMkLst>
            <pc:docMk/>
            <pc:sldMk cId="457292241" sldId="259"/>
            <ac:picMk id="10" creationId="{E911BF1A-FA17-4B0F-A47C-7A3B7ADCEF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D82BD-31C5-490E-A1A6-487D759D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err="1">
                <a:latin typeface="Playfair"/>
              </a:rPr>
              <a:t>Projet</a:t>
            </a:r>
            <a:r>
              <a:rPr lang="en-US" dirty="0">
                <a:latin typeface="Playfair"/>
              </a:rPr>
              <a:t> web </a:t>
            </a:r>
            <a:r>
              <a:rPr lang="en-US" dirty="0" err="1">
                <a:latin typeface="Playfair"/>
              </a:rPr>
              <a:t>dynamique</a:t>
            </a:r>
            <a:endParaRPr lang="en-US" dirty="0">
              <a:latin typeface="Playfair"/>
            </a:endParaRPr>
          </a:p>
          <a:p>
            <a:pPr algn="l"/>
            <a:r>
              <a:rPr lang="en-US" dirty="0">
                <a:latin typeface="Playfair"/>
              </a:rPr>
              <a:t>Evaluation P2 – 2022</a:t>
            </a:r>
            <a:endParaRPr lang="en-US" dirty="0">
              <a:latin typeface="Playfair"/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Playfair"/>
            </a:endParaRPr>
          </a:p>
          <a:p>
            <a:pPr algn="l"/>
            <a:r>
              <a:rPr lang="en-US" dirty="0">
                <a:latin typeface="Playfair"/>
              </a:rPr>
              <a:t>Nicolas </a:t>
            </a:r>
            <a:r>
              <a:rPr lang="en-US" dirty="0" err="1">
                <a:latin typeface="Playfair"/>
              </a:rPr>
              <a:t>Gihoul</a:t>
            </a:r>
            <a:endParaRPr lang="en-US" dirty="0" err="1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8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CD3EE61A-5080-4625-8760-93BED1E49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" r="5681"/>
          <a:stretch/>
        </p:blipFill>
        <p:spPr>
          <a:xfrm>
            <a:off x="6128227" y="789709"/>
            <a:ext cx="2397514" cy="2161236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</p:spPr>
      </p:pic>
      <p:pic>
        <p:nvPicPr>
          <p:cNvPr id="16" name="Picture 15" descr="A picture containing person, hair, close&#10;&#10;Description automatically generated">
            <a:extLst>
              <a:ext uri="{FF2B5EF4-FFF2-40B4-BE49-F238E27FC236}">
                <a16:creationId xmlns:a16="http://schemas.microsoft.com/office/drawing/2014/main" id="{6DF22EDB-950C-42F9-AC05-E5EF97DD8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80" r="-1" b="26980"/>
          <a:stretch/>
        </p:blipFill>
        <p:spPr>
          <a:xfrm>
            <a:off x="5484502" y="1423024"/>
            <a:ext cx="6274683" cy="4597738"/>
          </a:xfrm>
          <a:custGeom>
            <a:avLst/>
            <a:gdLst/>
            <a:ahLst/>
            <a:cxnLst/>
            <a:rect l="l" t="t" r="r" b="b"/>
            <a:pathLst>
              <a:path w="6274683" h="4597738">
                <a:moveTo>
                  <a:pt x="373676" y="2507768"/>
                </a:moveTo>
                <a:cubicBezTo>
                  <a:pt x="937335" y="2507768"/>
                  <a:pt x="937335" y="2507768"/>
                  <a:pt x="937335" y="2507768"/>
                </a:cubicBezTo>
                <a:cubicBezTo>
                  <a:pt x="965853" y="2507768"/>
                  <a:pt x="1002759" y="2527661"/>
                  <a:pt x="1017857" y="2552528"/>
                </a:cubicBezTo>
                <a:cubicBezTo>
                  <a:pt x="1299687" y="3034940"/>
                  <a:pt x="1299687" y="3034940"/>
                  <a:pt x="1299687" y="3034940"/>
                </a:cubicBezTo>
                <a:cubicBezTo>
                  <a:pt x="1313107" y="3061464"/>
                  <a:pt x="1313107" y="3101250"/>
                  <a:pt x="1299687" y="3127775"/>
                </a:cubicBezTo>
                <a:cubicBezTo>
                  <a:pt x="1017857" y="3610186"/>
                  <a:pt x="1017857" y="3610186"/>
                  <a:pt x="1017857" y="3610186"/>
                </a:cubicBezTo>
                <a:cubicBezTo>
                  <a:pt x="1002759" y="3635053"/>
                  <a:pt x="965853" y="3654946"/>
                  <a:pt x="937335" y="3654946"/>
                </a:cubicBezTo>
                <a:lnTo>
                  <a:pt x="373676" y="3654946"/>
                </a:lnTo>
                <a:cubicBezTo>
                  <a:pt x="343480" y="3654946"/>
                  <a:pt x="306574" y="3635053"/>
                  <a:pt x="293153" y="3610186"/>
                </a:cubicBezTo>
                <a:cubicBezTo>
                  <a:pt x="11324" y="3127775"/>
                  <a:pt x="11324" y="3127775"/>
                  <a:pt x="11324" y="3127775"/>
                </a:cubicBezTo>
                <a:cubicBezTo>
                  <a:pt x="-3774" y="3101250"/>
                  <a:pt x="-3774" y="3061464"/>
                  <a:pt x="11324" y="3034940"/>
                </a:cubicBezTo>
                <a:cubicBezTo>
                  <a:pt x="293153" y="2552528"/>
                  <a:pt x="293153" y="2552528"/>
                  <a:pt x="293153" y="2552528"/>
                </a:cubicBezTo>
                <a:cubicBezTo>
                  <a:pt x="306574" y="2527661"/>
                  <a:pt x="343480" y="2507768"/>
                  <a:pt x="373676" y="2507768"/>
                </a:cubicBezTo>
                <a:close/>
                <a:moveTo>
                  <a:pt x="2963165" y="0"/>
                </a:moveTo>
                <a:lnTo>
                  <a:pt x="3100668" y="0"/>
                </a:lnTo>
                <a:cubicBezTo>
                  <a:pt x="4782082" y="0"/>
                  <a:pt x="4782082" y="0"/>
                  <a:pt x="4782082" y="0"/>
                </a:cubicBezTo>
                <a:cubicBezTo>
                  <a:pt x="4896379" y="0"/>
                  <a:pt x="5044296" y="79730"/>
                  <a:pt x="5104806" y="179392"/>
                </a:cubicBezTo>
                <a:cubicBezTo>
                  <a:pt x="6234342" y="2112834"/>
                  <a:pt x="6234342" y="2112834"/>
                  <a:pt x="6234342" y="2112834"/>
                </a:cubicBezTo>
                <a:cubicBezTo>
                  <a:pt x="6288131" y="2219140"/>
                  <a:pt x="6288131" y="2378598"/>
                  <a:pt x="6234342" y="2484906"/>
                </a:cubicBezTo>
                <a:cubicBezTo>
                  <a:pt x="5104806" y="4418346"/>
                  <a:pt x="5104806" y="4418346"/>
                  <a:pt x="5104806" y="4418346"/>
                </a:cubicBezTo>
                <a:cubicBezTo>
                  <a:pt x="5044296" y="4518010"/>
                  <a:pt x="4896379" y="4597738"/>
                  <a:pt x="4782082" y="4597738"/>
                </a:cubicBezTo>
                <a:lnTo>
                  <a:pt x="2523007" y="4597738"/>
                </a:lnTo>
                <a:cubicBezTo>
                  <a:pt x="2401986" y="4597738"/>
                  <a:pt x="2254071" y="4518010"/>
                  <a:pt x="2200284" y="4418346"/>
                </a:cubicBezTo>
                <a:cubicBezTo>
                  <a:pt x="1070747" y="2484906"/>
                  <a:pt x="1070747" y="2484906"/>
                  <a:pt x="1070747" y="2484906"/>
                </a:cubicBezTo>
                <a:cubicBezTo>
                  <a:pt x="1010234" y="2378598"/>
                  <a:pt x="1010234" y="2219140"/>
                  <a:pt x="1070747" y="2112834"/>
                </a:cubicBezTo>
                <a:cubicBezTo>
                  <a:pt x="1141343" y="1991994"/>
                  <a:pt x="1207527" y="1878706"/>
                  <a:pt x="1269574" y="1772499"/>
                </a:cubicBezTo>
                <a:lnTo>
                  <a:pt x="1354552" y="1627041"/>
                </a:lnTo>
                <a:lnTo>
                  <a:pt x="2423436" y="1627041"/>
                </a:lnTo>
                <a:cubicBezTo>
                  <a:pt x="2482091" y="1627041"/>
                  <a:pt x="2557999" y="1586126"/>
                  <a:pt x="2589052" y="1534980"/>
                </a:cubicBezTo>
                <a:cubicBezTo>
                  <a:pt x="2589052" y="1534980"/>
                  <a:pt x="2589052" y="1534980"/>
                  <a:pt x="3168709" y="542774"/>
                </a:cubicBezTo>
                <a:cubicBezTo>
                  <a:pt x="3196312" y="488219"/>
                  <a:pt x="3196312" y="406388"/>
                  <a:pt x="3168709" y="351833"/>
                </a:cubicBezTo>
                <a:cubicBezTo>
                  <a:pt x="3168709" y="351833"/>
                  <a:pt x="3168709" y="351833"/>
                  <a:pt x="2980349" y="29414"/>
                </a:cubicBezTo>
                <a:close/>
              </a:path>
            </a:pathLst>
          </a:cu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B6D4A41-1127-4D0A-B45A-BC44F816A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62" y="2341197"/>
            <a:ext cx="3573584" cy="7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8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ky, tree, plant, branch&#10;&#10;Description automatically generated">
            <a:extLst>
              <a:ext uri="{FF2B5EF4-FFF2-40B4-BE49-F238E27FC236}">
                <a16:creationId xmlns:a16="http://schemas.microsoft.com/office/drawing/2014/main" id="{9B561102-3698-45A8-B67A-E3E9E0592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8B4283D-4BDD-49CB-B0B8-4F59BF094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3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58077A5-353F-4750-A430-2F0183622FC9}"/>
              </a:ext>
            </a:extLst>
          </p:cNvPr>
          <p:cNvSpPr txBox="1">
            <a:spLocks/>
          </p:cNvSpPr>
          <p:nvPr/>
        </p:nvSpPr>
        <p:spPr>
          <a:xfrm>
            <a:off x="5297583" y="629268"/>
            <a:ext cx="6254338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Calibri Light"/>
              </a:rPr>
              <a:t>Développement</a:t>
            </a:r>
            <a:endParaRPr lang="en-US" b="1">
              <a:cs typeface="Calibri Light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227012-E134-4526-BE86-45EE437E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584" y="2741246"/>
            <a:ext cx="6254336" cy="38529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cs typeface="Calibri"/>
              </a:rPr>
              <a:t>Néttoyage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automatique</a:t>
            </a:r>
            <a:r>
              <a:rPr lang="en-US" dirty="0">
                <a:cs typeface="Calibri"/>
              </a:rPr>
              <a:t> (cronjob)</a:t>
            </a:r>
            <a:endParaRPr lang="en-US" baseline="300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cs typeface="Calibri"/>
              </a:rPr>
              <a:t>Supprimer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utilisateurs</a:t>
            </a:r>
            <a:r>
              <a:rPr lang="en-US" dirty="0">
                <a:cs typeface="Calibri"/>
              </a:rPr>
              <a:t> non </a:t>
            </a:r>
            <a:r>
              <a:rPr lang="en-US" dirty="0" err="1">
                <a:cs typeface="Calibri"/>
              </a:rPr>
              <a:t>vérifiés</a:t>
            </a:r>
            <a:endParaRPr lang="en-US">
              <a:cs typeface="Calibri"/>
            </a:endParaRPr>
          </a:p>
          <a:p>
            <a:pPr lvl="1"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Responsive</a:t>
            </a:r>
          </a:p>
          <a:p>
            <a:pPr lvl="1"/>
            <a:r>
              <a:rPr lang="en-US" dirty="0" err="1">
                <a:cs typeface="Calibri"/>
              </a:rPr>
              <a:t>Enregistrement</a:t>
            </a:r>
            <a:r>
              <a:rPr lang="en-US" dirty="0">
                <a:cs typeface="Calibri"/>
              </a:rPr>
              <a:t> et </a:t>
            </a:r>
            <a:r>
              <a:rPr lang="en-US" dirty="0" err="1">
                <a:cs typeface="Calibri"/>
              </a:rPr>
              <a:t>authentification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Mails </a:t>
            </a:r>
            <a:r>
              <a:rPr lang="en-US" dirty="0" err="1">
                <a:cs typeface="Calibri"/>
              </a:rPr>
              <a:t>envoyés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Performance et </a:t>
            </a:r>
            <a:r>
              <a:rPr lang="en-US" dirty="0" err="1">
                <a:cs typeface="Calibri"/>
              </a:rPr>
              <a:t>accessibilité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Lazy loading et </a:t>
            </a:r>
            <a:r>
              <a:rPr lang="en-US" dirty="0" err="1">
                <a:cs typeface="Calibri"/>
              </a:rPr>
              <a:t>attribut</a:t>
            </a:r>
            <a:r>
              <a:rPr lang="en-US" dirty="0">
                <a:cs typeface="Calibri"/>
              </a:rPr>
              <a:t> ALT sur images</a:t>
            </a:r>
          </a:p>
          <a:p>
            <a:pPr lvl="1"/>
            <a:r>
              <a:rPr lang="en-US" dirty="0">
                <a:cs typeface="Calibri"/>
              </a:rPr>
              <a:t>Gestion des logos et avatars</a:t>
            </a:r>
          </a:p>
          <a:p>
            <a:pPr lvl="1"/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15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FE2D-3AE4-4B48-9572-3B7456AD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dirty="0" err="1">
                <a:cs typeface="Calibri Light"/>
              </a:rPr>
              <a:t>Démo</a:t>
            </a:r>
          </a:p>
        </p:txBody>
      </p:sp>
      <p:pic>
        <p:nvPicPr>
          <p:cNvPr id="4" name="Picture 4" descr="A picture containing sky, tree, plant, branch&#10;&#10;Description automatically generated">
            <a:extLst>
              <a:ext uri="{FF2B5EF4-FFF2-40B4-BE49-F238E27FC236}">
                <a16:creationId xmlns:a16="http://schemas.microsoft.com/office/drawing/2014/main" id="{9B561102-3698-45A8-B67A-E3E9E0592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42BE-F620-462C-85AB-9529ABFA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CU02 </a:t>
            </a:r>
            <a:r>
              <a:rPr lang="en-US" sz="2200" dirty="0" err="1">
                <a:ea typeface="+mn-lt"/>
                <a:cs typeface="+mn-lt"/>
              </a:rPr>
              <a:t>S'inscrire</a:t>
            </a:r>
            <a:endParaRPr lang="en-US" dirty="0" err="1"/>
          </a:p>
          <a:p>
            <a:r>
              <a:rPr lang="en-US" sz="2200" dirty="0">
                <a:ea typeface="+mn-lt"/>
                <a:cs typeface="+mn-lt"/>
              </a:rPr>
              <a:t>CU03 Confirmer </a:t>
            </a:r>
            <a:r>
              <a:rPr lang="en-US" sz="2200" dirty="0" err="1">
                <a:ea typeface="+mn-lt"/>
                <a:cs typeface="+mn-lt"/>
              </a:rPr>
              <a:t>l'inscription</a:t>
            </a:r>
            <a:endParaRPr lang="en-US" dirty="0" err="1"/>
          </a:p>
          <a:p>
            <a:r>
              <a:rPr lang="en-US" sz="2200" dirty="0">
                <a:ea typeface="+mn-lt"/>
                <a:cs typeface="+mn-lt"/>
              </a:rPr>
              <a:t>CU04 </a:t>
            </a:r>
            <a:r>
              <a:rPr lang="en-US" sz="2200" dirty="0" err="1">
                <a:ea typeface="+mn-lt"/>
                <a:cs typeface="+mn-lt"/>
              </a:rPr>
              <a:t>S'authentifier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0256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386</cp:revision>
  <dcterms:created xsi:type="dcterms:W3CDTF">2013-07-15T20:26:40Z</dcterms:created>
  <dcterms:modified xsi:type="dcterms:W3CDTF">2022-02-10T16:11:32Z</dcterms:modified>
</cp:coreProperties>
</file>