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249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7BEC-2FA2-9842-9C3F-A4AB373E7D51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9240-097F-A34E-A8CD-64E1115B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401"/>
            <a:ext cx="9144000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Insert SIM DVA</a:t>
            </a:r>
          </a:p>
          <a:p>
            <a:r>
              <a:rPr lang="en-US" sz="1400" dirty="0" err="1" smtClean="0"/>
              <a:t>ProcessLanguages.java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SPARQLHelper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OracleRDFNoSQLInterface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536378"/>
            <a:ext cx="9144000" cy="1979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912534"/>
            <a:ext cx="9144000" cy="180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376334"/>
            <a:ext cx="9144000" cy="145714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018865" y="855133"/>
            <a:ext cx="1236133" cy="508000"/>
          </a:xfrm>
          <a:prstGeom prst="wedgeRectCallout">
            <a:avLst>
              <a:gd name="adj1" fmla="val -86586"/>
              <a:gd name="adj2" fmla="val 19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GUID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84297" y="2099734"/>
            <a:ext cx="1731434" cy="22860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8997" y="2798233"/>
            <a:ext cx="990600" cy="29210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4297" y="4030134"/>
            <a:ext cx="1138768" cy="22860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10213" y="5418668"/>
            <a:ext cx="1212852" cy="32173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7018865" y="2544233"/>
            <a:ext cx="1981200" cy="508000"/>
          </a:xfrm>
          <a:prstGeom prst="wedgeRectCallout">
            <a:avLst>
              <a:gd name="adj1" fmla="val -83033"/>
              <a:gd name="adj2" fmla="val 77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Schema Info.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867398" y="5681133"/>
            <a:ext cx="2667000" cy="508000"/>
          </a:xfrm>
          <a:prstGeom prst="wedgeRectCallout">
            <a:avLst>
              <a:gd name="adj1" fmla="val -61189"/>
              <a:gd name="adj2" fmla="val 179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Default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Cannata</dc:creator>
  <cp:lastModifiedBy>Phil Cannata</cp:lastModifiedBy>
  <cp:revision>12</cp:revision>
  <cp:lastPrinted>2016-01-04T20:28:03Z</cp:lastPrinted>
  <dcterms:created xsi:type="dcterms:W3CDTF">2016-01-04T16:21:16Z</dcterms:created>
  <dcterms:modified xsi:type="dcterms:W3CDTF">2016-01-05T21:45:46Z</dcterms:modified>
</cp:coreProperties>
</file>