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5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6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3BE9-2A66-084B-8B30-45589973CF13}" type="datetimeFigureOut">
              <a:rPr lang="en-US" smtClean="0"/>
              <a:t>12/29/15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B719-883D-6644-B95C-6B0F3766A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955" y="397746"/>
            <a:ext cx="8634698" cy="532453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//</a:t>
            </a:r>
            <a:r>
              <a:rPr lang="en-US" sz="1000" dirty="0" err="1" smtClean="0">
                <a:latin typeface="Courier New"/>
                <a:cs typeface="Courier New"/>
              </a:rPr>
              <a:t>conn_stmt</a:t>
            </a:r>
            <a:r>
              <a:rPr lang="en-US" sz="1000" dirty="0" smtClean="0">
                <a:latin typeface="Courier New"/>
                <a:cs typeface="Courier New"/>
              </a:rPr>
              <a:t>: '</a:t>
            </a:r>
            <a:r>
              <a:rPr lang="en-US" sz="1000" dirty="0" err="1" smtClean="0">
                <a:latin typeface="Courier New"/>
                <a:cs typeface="Courier New"/>
              </a:rPr>
              <a:t>connectTo</a:t>
            </a:r>
            <a:r>
              <a:rPr lang="en-US" sz="1000" dirty="0" smtClean="0">
                <a:latin typeface="Courier New"/>
                <a:cs typeface="Courier New"/>
              </a:rPr>
              <a:t>' </a:t>
            </a:r>
            <a:r>
              <a:rPr lang="en-US" sz="1000" dirty="0" err="1" smtClean="0">
                <a:latin typeface="Courier New"/>
                <a:cs typeface="Courier New"/>
              </a:rPr>
              <a:t>url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conntype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err="1" smtClean="0">
                <a:latin typeface="Courier New"/>
                <a:cs typeface="Courier New"/>
              </a:rPr>
              <a:t>conn_stmt</a:t>
            </a:r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@</a:t>
            </a:r>
            <a:r>
              <a:rPr lang="en-US" sz="1000" dirty="0" err="1" smtClean="0">
                <a:latin typeface="Courier New"/>
                <a:cs typeface="Courier New"/>
              </a:rPr>
              <a:t>init</a:t>
            </a:r>
            <a:r>
              <a:rPr lang="en-US" sz="10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String </a:t>
            </a:r>
            <a:r>
              <a:rPr lang="en-US" sz="1000" dirty="0" err="1" smtClean="0">
                <a:latin typeface="Courier New"/>
                <a:cs typeface="Courier New"/>
              </a:rPr>
              <a:t>url</a:t>
            </a:r>
            <a:r>
              <a:rPr lang="en-US" sz="1000" dirty="0" smtClean="0">
                <a:latin typeface="Courier New"/>
                <a:cs typeface="Courier New"/>
              </a:rPr>
              <a:t> = null;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	String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 = null;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	String model = null;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	String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 = null;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	String </a:t>
            </a:r>
            <a:r>
              <a:rPr lang="en-US" sz="1000" dirty="0" err="1" smtClean="0">
                <a:latin typeface="Courier New"/>
                <a:cs typeface="Courier New"/>
              </a:rPr>
              <a:t>conntype</a:t>
            </a:r>
            <a:r>
              <a:rPr lang="en-US" sz="1000" dirty="0" smtClean="0">
                <a:latin typeface="Courier New"/>
                <a:cs typeface="Courier New"/>
              </a:rPr>
              <a:t> = null;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	String debug = null;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 smtClean="0">
                <a:latin typeface="Courier New"/>
                <a:cs typeface="Courier New"/>
              </a:rPr>
              <a:t>expr</a:t>
            </a:r>
            <a:r>
              <a:rPr lang="en-US" sz="1000" dirty="0" smtClean="0">
                <a:latin typeface="Courier New"/>
                <a:cs typeface="Courier New"/>
              </a:rPr>
              <a:t> name = null;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: CONNECTTO u += STRING n += STRING p += STRING t += STRING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{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name = new Name($CONNECTTO, "</a:t>
            </a:r>
            <a:r>
              <a:rPr lang="en-US" sz="1000" dirty="0" err="1" smtClean="0">
                <a:latin typeface="Courier New"/>
                <a:cs typeface="Courier New"/>
              </a:rPr>
              <a:t>RelConnection</a:t>
            </a:r>
            <a:r>
              <a:rPr lang="en-US" sz="1000" dirty="0" smtClean="0">
                <a:latin typeface="Courier New"/>
                <a:cs typeface="Courier New"/>
              </a:rPr>
              <a:t>", </a:t>
            </a:r>
            <a:r>
              <a:rPr lang="en-US" sz="1000" dirty="0" err="1" smtClean="0">
                <a:latin typeface="Courier New"/>
                <a:cs typeface="Courier New"/>
              </a:rPr>
              <a:t>expr_contextType.Store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</a:t>
            </a:r>
            <a:r>
              <a:rPr lang="en-US" sz="1000" dirty="0" err="1" smtClean="0">
                <a:latin typeface="Courier New"/>
                <a:cs typeface="Courier New"/>
              </a:rPr>
              <a:t>url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actions.extractStrings</a:t>
            </a:r>
            <a:r>
              <a:rPr lang="en-US" sz="1000" dirty="0" smtClean="0">
                <a:latin typeface="Courier New"/>
                <a:cs typeface="Courier New"/>
              </a:rPr>
              <a:t>($u, encoding, </a:t>
            </a:r>
            <a:r>
              <a:rPr lang="en-US" sz="1000" dirty="0" err="1" smtClean="0">
                <a:latin typeface="Courier New"/>
                <a:cs typeface="Courier New"/>
              </a:rPr>
              <a:t>unicodeLiterals</a:t>
            </a:r>
            <a:r>
              <a:rPr lang="en-US" sz="1000" dirty="0" smtClean="0">
                <a:latin typeface="Courier New"/>
                <a:cs typeface="Courier New"/>
              </a:rPr>
              <a:t>).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actions.extractStrings</a:t>
            </a:r>
            <a:r>
              <a:rPr lang="en-US" sz="1000" dirty="0" smtClean="0">
                <a:latin typeface="Courier New"/>
                <a:cs typeface="Courier New"/>
              </a:rPr>
              <a:t>($n, encoding, </a:t>
            </a:r>
            <a:r>
              <a:rPr lang="en-US" sz="1000" dirty="0" err="1" smtClean="0">
                <a:latin typeface="Courier New"/>
                <a:cs typeface="Courier New"/>
              </a:rPr>
              <a:t>unicodeLiterals</a:t>
            </a:r>
            <a:r>
              <a:rPr lang="en-US" sz="1000" dirty="0" smtClean="0">
                <a:latin typeface="Courier New"/>
                <a:cs typeface="Courier New"/>
              </a:rPr>
              <a:t>).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actions.extractStrings</a:t>
            </a:r>
            <a:r>
              <a:rPr lang="en-US" sz="1000" dirty="0" smtClean="0">
                <a:latin typeface="Courier New"/>
                <a:cs typeface="Courier New"/>
              </a:rPr>
              <a:t>($p, encoding, </a:t>
            </a:r>
            <a:r>
              <a:rPr lang="en-US" sz="1000" dirty="0" err="1" smtClean="0">
                <a:latin typeface="Courier New"/>
                <a:cs typeface="Courier New"/>
              </a:rPr>
              <a:t>unicodeLiterals</a:t>
            </a:r>
            <a:r>
              <a:rPr lang="en-US" sz="1000" dirty="0" smtClean="0">
                <a:latin typeface="Courier New"/>
                <a:cs typeface="Courier New"/>
              </a:rPr>
              <a:t>).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</a:t>
            </a:r>
            <a:r>
              <a:rPr lang="en-US" sz="1000" dirty="0" err="1" smtClean="0">
                <a:latin typeface="Courier New"/>
                <a:cs typeface="Courier New"/>
              </a:rPr>
              <a:t>conntype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actions.extractStrings</a:t>
            </a:r>
            <a:r>
              <a:rPr lang="en-US" sz="1000" dirty="0" smtClean="0">
                <a:latin typeface="Courier New"/>
                <a:cs typeface="Courier New"/>
              </a:rPr>
              <a:t>($t, encoding, </a:t>
            </a:r>
            <a:r>
              <a:rPr lang="en-US" sz="1000" dirty="0" err="1" smtClean="0">
                <a:latin typeface="Courier New"/>
                <a:cs typeface="Courier New"/>
              </a:rPr>
              <a:t>unicodeLiterals</a:t>
            </a:r>
            <a:r>
              <a:rPr lang="en-US" sz="1000" dirty="0" smtClean="0">
                <a:latin typeface="Courier New"/>
                <a:cs typeface="Courier New"/>
              </a:rPr>
              <a:t>).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// We reset the model every connection. Since the user doesn't need one necessarily.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model = "";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debug = "debug";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(m += STRING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{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model = </a:t>
            </a:r>
            <a:r>
              <a:rPr lang="en-US" sz="1000" dirty="0" err="1" smtClean="0">
                <a:latin typeface="Courier New"/>
                <a:cs typeface="Courier New"/>
              </a:rPr>
              <a:t>actions.extractStrings</a:t>
            </a:r>
            <a:r>
              <a:rPr lang="en-US" sz="1000" dirty="0" smtClean="0">
                <a:latin typeface="Courier New"/>
                <a:cs typeface="Courier New"/>
              </a:rPr>
              <a:t>($m, encoding, </a:t>
            </a:r>
            <a:r>
              <a:rPr lang="en-US" sz="1000" dirty="0" err="1" smtClean="0">
                <a:latin typeface="Courier New"/>
                <a:cs typeface="Courier New"/>
              </a:rPr>
              <a:t>unicodeLiterals</a:t>
            </a:r>
            <a:r>
              <a:rPr lang="en-US" sz="1000" dirty="0" smtClean="0">
                <a:latin typeface="Courier New"/>
                <a:cs typeface="Courier New"/>
              </a:rPr>
              <a:t>).</a:t>
            </a:r>
            <a:r>
              <a:rPr lang="en-US" sz="1000" dirty="0" err="1" smtClean="0">
                <a:latin typeface="Courier New"/>
                <a:cs typeface="Courier New"/>
              </a:rPr>
              <a:t>toString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)?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(d += NODEBUG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{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debug = "</a:t>
            </a:r>
            <a:r>
              <a:rPr lang="en-US" sz="1000" dirty="0" err="1" smtClean="0">
                <a:latin typeface="Courier New"/>
                <a:cs typeface="Courier New"/>
              </a:rPr>
              <a:t>nodebug</a:t>
            </a:r>
            <a:r>
              <a:rPr lang="en-US" sz="1000" dirty="0" smtClean="0">
                <a:latin typeface="Courier New"/>
                <a:cs typeface="Courier New"/>
              </a:rPr>
              <a:t>";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)? null])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-&gt; ^(CONNECTTO&lt;</a:t>
            </a:r>
            <a:r>
              <a:rPr lang="en-US" sz="1000" dirty="0" err="1" smtClean="0">
                <a:latin typeface="Courier New"/>
                <a:cs typeface="Courier New"/>
              </a:rPr>
              <a:t>RelConnection</a:t>
            </a:r>
            <a:r>
              <a:rPr lang="en-US" sz="1000" dirty="0" smtClean="0">
                <a:latin typeface="Courier New"/>
                <a:cs typeface="Courier New"/>
              </a:rPr>
              <a:t>&gt;[$</a:t>
            </a:r>
            <a:r>
              <a:rPr lang="en-US" sz="1000" dirty="0" err="1" smtClean="0">
                <a:latin typeface="Courier New"/>
                <a:cs typeface="Courier New"/>
              </a:rPr>
              <a:t>conn_stmt.start</a:t>
            </a:r>
            <a:r>
              <a:rPr lang="en-US" sz="1000" dirty="0" smtClean="0">
                <a:latin typeface="Courier New"/>
                <a:cs typeface="Courier New"/>
              </a:rPr>
              <a:t>, name, </a:t>
            </a:r>
            <a:r>
              <a:rPr lang="en-US" sz="1000" dirty="0" err="1" smtClean="0">
                <a:latin typeface="Courier New"/>
                <a:cs typeface="Courier New"/>
              </a:rPr>
              <a:t>url</a:t>
            </a:r>
            <a:r>
              <a:rPr lang="en-US" sz="1000" dirty="0" smtClean="0">
                <a:latin typeface="Courier New"/>
                <a:cs typeface="Courier New"/>
              </a:rPr>
              <a:t>,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,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, </a:t>
            </a:r>
            <a:r>
              <a:rPr lang="en-US" sz="1000" dirty="0" err="1" smtClean="0">
                <a:latin typeface="Courier New"/>
                <a:cs typeface="Courier New"/>
              </a:rPr>
              <a:t>conntype</a:t>
            </a:r>
            <a:r>
              <a:rPr lang="en-US" sz="1000" dirty="0" smtClean="0">
                <a:latin typeface="Courier New"/>
                <a:cs typeface="Courier New"/>
              </a:rPr>
              <a:t>, model, debug]) //, </a:t>
            </a:r>
            <a:r>
              <a:rPr lang="en-US" sz="1000" dirty="0" err="1" smtClean="0">
                <a:latin typeface="Courier New"/>
                <a:cs typeface="Courier New"/>
              </a:rPr>
              <a:t>url</a:t>
            </a:r>
            <a:r>
              <a:rPr lang="en-US" sz="1000" dirty="0" smtClean="0">
                <a:latin typeface="Courier New"/>
                <a:cs typeface="Courier New"/>
              </a:rPr>
              <a:t>,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,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, </a:t>
            </a:r>
            <a:r>
              <a:rPr lang="en-US" sz="1000" dirty="0" err="1" smtClean="0">
                <a:latin typeface="Courier New"/>
                <a:cs typeface="Courier New"/>
              </a:rPr>
              <a:t>conntype</a:t>
            </a:r>
            <a:r>
              <a:rPr lang="en-US" sz="1000" dirty="0" smtClean="0">
                <a:latin typeface="Courier New"/>
                <a:cs typeface="Courier New"/>
              </a:rPr>
              <a:t>, model, debug]);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526" y="45461"/>
            <a:ext cx="643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code for the </a:t>
            </a:r>
            <a:r>
              <a:rPr lang="en-US" dirty="0" err="1" smtClean="0"/>
              <a:t>connectTo</a:t>
            </a:r>
            <a:r>
              <a:rPr lang="en-US" dirty="0" smtClean="0"/>
              <a:t> statement in grammar/</a:t>
            </a:r>
            <a:r>
              <a:rPr lang="en-US" dirty="0" err="1" smtClean="0"/>
              <a:t>Python.g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526" y="5904343"/>
            <a:ext cx="751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last line creates an instance of </a:t>
            </a:r>
            <a:r>
              <a:rPr lang="en-US" dirty="0" err="1" smtClean="0"/>
              <a:t>RelConnection</a:t>
            </a:r>
            <a:r>
              <a:rPr lang="en-US" dirty="0" smtClean="0"/>
              <a:t> on the AST.</a:t>
            </a:r>
          </a:p>
          <a:p>
            <a:r>
              <a:rPr lang="en-US" dirty="0" smtClean="0"/>
              <a:t>The code for </a:t>
            </a:r>
            <a:r>
              <a:rPr lang="en-US" dirty="0" err="1" smtClean="0"/>
              <a:t>RelConnection</a:t>
            </a:r>
            <a:r>
              <a:rPr lang="en-US" dirty="0" smtClean="0"/>
              <a:t> is in </a:t>
            </a:r>
            <a:r>
              <a:rPr lang="en-US" dirty="0" err="1" smtClean="0"/>
              <a:t>src</a:t>
            </a:r>
            <a:r>
              <a:rPr lang="en-US" dirty="0" smtClean="0"/>
              <a:t>/org/python/</a:t>
            </a:r>
            <a:r>
              <a:rPr lang="en-US" dirty="0" err="1" smtClean="0"/>
              <a:t>antlr</a:t>
            </a:r>
            <a:r>
              <a:rPr lang="en-US" dirty="0" smtClean="0"/>
              <a:t>/</a:t>
            </a:r>
            <a:r>
              <a:rPr lang="en-US" dirty="0" err="1" smtClean="0"/>
              <a:t>ast</a:t>
            </a:r>
            <a:r>
              <a:rPr lang="en-US" dirty="0" smtClean="0"/>
              <a:t>/</a:t>
            </a:r>
            <a:r>
              <a:rPr lang="en-US" dirty="0" err="1" smtClean="0"/>
              <a:t>RelConnection.java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526" y="45461"/>
            <a:ext cx="873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code in </a:t>
            </a:r>
            <a:r>
              <a:rPr lang="en-US" dirty="0" err="1" smtClean="0"/>
              <a:t>src</a:t>
            </a:r>
            <a:r>
              <a:rPr lang="en-US" dirty="0" smtClean="0"/>
              <a:t>/org/python/</a:t>
            </a:r>
            <a:r>
              <a:rPr lang="en-US" dirty="0" err="1" smtClean="0"/>
              <a:t>antlr</a:t>
            </a:r>
            <a:r>
              <a:rPr lang="en-US" dirty="0" smtClean="0"/>
              <a:t>/</a:t>
            </a:r>
            <a:r>
              <a:rPr lang="en-US" dirty="0" err="1" smtClean="0"/>
              <a:t>ast</a:t>
            </a:r>
            <a:r>
              <a:rPr lang="en-US" dirty="0" smtClean="0"/>
              <a:t>/</a:t>
            </a:r>
            <a:r>
              <a:rPr lang="en-US" dirty="0" err="1" smtClean="0"/>
              <a:t>RelConnection.java</a:t>
            </a:r>
            <a:r>
              <a:rPr lang="en-US" dirty="0"/>
              <a:t> </a:t>
            </a:r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9479" y="578813"/>
            <a:ext cx="8660269" cy="486287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// Construct a new </a:t>
            </a:r>
            <a:r>
              <a:rPr lang="en-US" sz="1000" dirty="0" err="1" smtClean="0">
                <a:latin typeface="Courier New"/>
                <a:cs typeface="Courier New"/>
              </a:rPr>
              <a:t>RelConnection</a:t>
            </a:r>
            <a:r>
              <a:rPr lang="en-US" sz="1000" dirty="0" smtClean="0">
                <a:latin typeface="Courier New"/>
                <a:cs typeface="Courier New"/>
              </a:rPr>
              <a:t> node on the AST, which will later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// create a </a:t>
            </a:r>
            <a:r>
              <a:rPr lang="en-US" sz="1000" dirty="0" err="1" smtClean="0">
                <a:latin typeface="Courier New"/>
                <a:cs typeface="Courier New"/>
              </a:rPr>
              <a:t>PyRelConnection</a:t>
            </a:r>
            <a:r>
              <a:rPr lang="en-US" sz="1000" dirty="0" smtClean="0">
                <a:latin typeface="Courier New"/>
                <a:cs typeface="Courier New"/>
              </a:rPr>
              <a:t> that will be a global object </a:t>
            </a:r>
            <a:r>
              <a:rPr lang="en-US" sz="1000" dirty="0" err="1" smtClean="0">
                <a:latin typeface="Courier New"/>
                <a:cs typeface="Courier New"/>
              </a:rPr>
              <a:t>accessable</a:t>
            </a:r>
            <a:r>
              <a:rPr lang="en-US" sz="1000" dirty="0" smtClean="0">
                <a:latin typeface="Courier New"/>
                <a:cs typeface="Courier New"/>
              </a:rPr>
              <a:t> via </a:t>
            </a:r>
            <a:r>
              <a:rPr lang="en-US" sz="1000" dirty="0" err="1" smtClean="0">
                <a:latin typeface="Courier New"/>
                <a:cs typeface="Courier New"/>
              </a:rPr>
              <a:t>objName</a:t>
            </a:r>
            <a:r>
              <a:rPr lang="en-US" sz="1000" dirty="0" smtClean="0">
                <a:latin typeface="Courier New"/>
                <a:cs typeface="Courier New"/>
              </a:rPr>
              <a:t>. </a:t>
            </a:r>
          </a:p>
          <a:p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RelConnection</a:t>
            </a:r>
            <a:r>
              <a:rPr lang="en-US" sz="1000" dirty="0" smtClean="0">
                <a:latin typeface="Courier New"/>
                <a:cs typeface="Courier New"/>
              </a:rPr>
              <a:t>(Integer </a:t>
            </a:r>
            <a:r>
              <a:rPr lang="en-US" sz="1000" dirty="0" err="1" smtClean="0">
                <a:latin typeface="Courier New"/>
                <a:cs typeface="Courier New"/>
              </a:rPr>
              <a:t>ttype</a:t>
            </a:r>
            <a:r>
              <a:rPr lang="en-US" sz="1000" dirty="0" smtClean="0">
                <a:latin typeface="Courier New"/>
                <a:cs typeface="Courier New"/>
              </a:rPr>
              <a:t>, Token t, </a:t>
            </a:r>
            <a:r>
              <a:rPr lang="en-US" sz="1000" dirty="0" err="1" smtClean="0">
                <a:latin typeface="Courier New"/>
                <a:cs typeface="Courier New"/>
              </a:rPr>
              <a:t>expr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objName</a:t>
            </a:r>
            <a:r>
              <a:rPr lang="en-US" sz="1000" dirty="0" smtClean="0">
                <a:latin typeface="Courier New"/>
                <a:cs typeface="Courier New"/>
              </a:rPr>
              <a:t>, String </a:t>
            </a:r>
            <a:r>
              <a:rPr lang="en-US" sz="1000" dirty="0" err="1" smtClean="0">
                <a:latin typeface="Courier New"/>
                <a:cs typeface="Courier New"/>
              </a:rPr>
              <a:t>url</a:t>
            </a:r>
            <a:r>
              <a:rPr lang="en-US" sz="10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String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, String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, String </a:t>
            </a:r>
            <a:r>
              <a:rPr lang="en-US" sz="1000" dirty="0" err="1" smtClean="0">
                <a:latin typeface="Courier New"/>
                <a:cs typeface="Courier New"/>
              </a:rPr>
              <a:t>conn_type</a:t>
            </a:r>
            <a:r>
              <a:rPr lang="en-US" sz="1000" dirty="0" smtClean="0">
                <a:latin typeface="Courier New"/>
                <a:cs typeface="Courier New"/>
              </a:rPr>
              <a:t>, String model, String debug) {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                 // String </a:t>
            </a:r>
            <a:r>
              <a:rPr lang="en-US" sz="1000" dirty="0" err="1" smtClean="0">
                <a:latin typeface="Courier New"/>
                <a:cs typeface="Courier New"/>
              </a:rPr>
              <a:t>url</a:t>
            </a:r>
            <a:r>
              <a:rPr lang="en-US" sz="1000" dirty="0" smtClean="0">
                <a:latin typeface="Courier New"/>
                <a:cs typeface="Courier New"/>
              </a:rPr>
              <a:t>, String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, String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, String </a:t>
            </a:r>
            <a:r>
              <a:rPr lang="en-US" sz="1000" dirty="0" err="1" smtClean="0">
                <a:latin typeface="Courier New"/>
                <a:cs typeface="Courier New"/>
              </a:rPr>
              <a:t>conn_type</a:t>
            </a:r>
            <a:r>
              <a:rPr lang="en-US" sz="1000" dirty="0" smtClean="0">
                <a:latin typeface="Courier New"/>
                <a:cs typeface="Courier New"/>
              </a:rPr>
              <a:t>, String model, String debug) {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super(</a:t>
            </a:r>
            <a:r>
              <a:rPr lang="en-US" sz="1000" dirty="0" err="1" smtClean="0">
                <a:latin typeface="Courier New"/>
                <a:cs typeface="Courier New"/>
              </a:rPr>
              <a:t>ttype</a:t>
            </a:r>
            <a:r>
              <a:rPr lang="en-US" sz="1000" dirty="0" smtClean="0">
                <a:latin typeface="Courier New"/>
                <a:cs typeface="Courier New"/>
              </a:rPr>
              <a:t>, t);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this.url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url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this.uname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this.pword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if (model == "") model = "RDF";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this.pword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this.connType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conn_type</a:t>
            </a:r>
            <a:r>
              <a:rPr lang="en-US" sz="100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this.model</a:t>
            </a:r>
            <a:r>
              <a:rPr lang="en-US" sz="1000" dirty="0" smtClean="0">
                <a:latin typeface="Courier New"/>
                <a:cs typeface="Courier New"/>
              </a:rPr>
              <a:t> = model + "_" +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this.table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this.model</a:t>
            </a:r>
            <a:r>
              <a:rPr lang="en-US" sz="1000" dirty="0" smtClean="0">
                <a:latin typeface="Courier New"/>
                <a:cs typeface="Courier New"/>
              </a:rPr>
              <a:t> + "_" + "DATA";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this.debug</a:t>
            </a:r>
            <a:r>
              <a:rPr lang="en-US" sz="1000" dirty="0" smtClean="0">
                <a:latin typeface="Courier New"/>
                <a:cs typeface="Courier New"/>
              </a:rPr>
              <a:t> = debug;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   name = (Name)</a:t>
            </a:r>
            <a:r>
              <a:rPr lang="en-US" sz="1000" dirty="0" err="1" smtClean="0">
                <a:latin typeface="Courier New"/>
                <a:cs typeface="Courier New"/>
              </a:rPr>
              <a:t>objName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// Provide access to the name node.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public Name </a:t>
            </a:r>
            <a:r>
              <a:rPr lang="en-US" sz="1000" dirty="0" err="1" smtClean="0">
                <a:latin typeface="Courier New"/>
                <a:cs typeface="Courier New"/>
              </a:rPr>
              <a:t>getInternalName</a:t>
            </a:r>
            <a:r>
              <a:rPr lang="en-US" sz="1000" dirty="0" smtClean="0">
                <a:latin typeface="Courier New"/>
                <a:cs typeface="Courier New"/>
              </a:rPr>
              <a:t>() { return name;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// </a:t>
            </a:r>
            <a:r>
              <a:rPr lang="en-US" sz="1000" dirty="0" err="1" smtClean="0">
                <a:latin typeface="Courier New"/>
                <a:cs typeface="Courier New"/>
              </a:rPr>
              <a:t>Accessors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neccessary</a:t>
            </a:r>
            <a:r>
              <a:rPr lang="en-US" sz="1000" dirty="0" smtClean="0">
                <a:latin typeface="Courier New"/>
                <a:cs typeface="Courier New"/>
              </a:rPr>
              <a:t> to create a connection.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getUrl</a:t>
            </a:r>
            <a:r>
              <a:rPr lang="en-US" sz="1000" dirty="0" smtClean="0">
                <a:latin typeface="Courier New"/>
                <a:cs typeface="Courier New"/>
              </a:rPr>
              <a:t>() { return </a:t>
            </a:r>
            <a:r>
              <a:rPr lang="en-US" sz="1000" dirty="0" err="1" smtClean="0">
                <a:latin typeface="Courier New"/>
                <a:cs typeface="Courier New"/>
              </a:rPr>
              <a:t>url</a:t>
            </a:r>
            <a:r>
              <a:rPr lang="en-US" sz="1000" dirty="0" smtClean="0">
                <a:latin typeface="Courier New"/>
                <a:cs typeface="Courier New"/>
              </a:rPr>
              <a:t>;}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getUsername</a:t>
            </a:r>
            <a:r>
              <a:rPr lang="en-US" sz="1000" dirty="0" smtClean="0">
                <a:latin typeface="Courier New"/>
                <a:cs typeface="Courier New"/>
              </a:rPr>
              <a:t>() { return </a:t>
            </a:r>
            <a:r>
              <a:rPr lang="en-US" sz="1000" dirty="0" err="1" smtClean="0">
                <a:latin typeface="Courier New"/>
                <a:cs typeface="Courier New"/>
              </a:rPr>
              <a:t>uname</a:t>
            </a:r>
            <a:r>
              <a:rPr lang="en-US" sz="1000" dirty="0" smtClean="0">
                <a:latin typeface="Courier New"/>
                <a:cs typeface="Courier New"/>
              </a:rPr>
              <a:t>;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getPassword</a:t>
            </a:r>
            <a:r>
              <a:rPr lang="en-US" sz="1000" dirty="0" smtClean="0">
                <a:latin typeface="Courier New"/>
                <a:cs typeface="Courier New"/>
              </a:rPr>
              <a:t>() { return </a:t>
            </a:r>
            <a:r>
              <a:rPr lang="en-US" sz="1000" dirty="0" err="1" smtClean="0">
                <a:latin typeface="Courier New"/>
                <a:cs typeface="Courier New"/>
              </a:rPr>
              <a:t>pword</a:t>
            </a:r>
            <a:r>
              <a:rPr lang="en-US" sz="1000" dirty="0" smtClean="0">
                <a:latin typeface="Courier New"/>
                <a:cs typeface="Courier New"/>
              </a:rPr>
              <a:t>;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getConnectionType</a:t>
            </a:r>
            <a:r>
              <a:rPr lang="en-US" sz="1000" dirty="0" smtClean="0">
                <a:latin typeface="Courier New"/>
                <a:cs typeface="Courier New"/>
              </a:rPr>
              <a:t>() { return </a:t>
            </a:r>
            <a:r>
              <a:rPr lang="en-US" sz="1000" dirty="0" err="1" smtClean="0">
                <a:latin typeface="Courier New"/>
                <a:cs typeface="Courier New"/>
              </a:rPr>
              <a:t>connType</a:t>
            </a:r>
            <a:r>
              <a:rPr lang="en-US" sz="1000" dirty="0" smtClean="0">
                <a:latin typeface="Courier New"/>
                <a:cs typeface="Courier New"/>
              </a:rPr>
              <a:t>;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getModel</a:t>
            </a:r>
            <a:r>
              <a:rPr lang="en-US" sz="1000" dirty="0" smtClean="0">
                <a:latin typeface="Courier New"/>
                <a:cs typeface="Courier New"/>
              </a:rPr>
              <a:t>() { return model;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getTable</a:t>
            </a:r>
            <a:r>
              <a:rPr lang="en-US" sz="1000" dirty="0" smtClean="0">
                <a:latin typeface="Courier New"/>
                <a:cs typeface="Courier New"/>
              </a:rPr>
              <a:t>() { return table; }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public String </a:t>
            </a:r>
            <a:r>
              <a:rPr lang="en-US" sz="1000" dirty="0" err="1" smtClean="0">
                <a:latin typeface="Courier New"/>
                <a:cs typeface="Courier New"/>
              </a:rPr>
              <a:t>getDebug</a:t>
            </a:r>
            <a:r>
              <a:rPr lang="en-US" sz="1000" dirty="0" smtClean="0">
                <a:latin typeface="Courier New"/>
                <a:cs typeface="Courier New"/>
              </a:rPr>
              <a:t>() { return debug; }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837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359</Words>
  <Application>Microsoft Macintosh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Cannata</dc:creator>
  <cp:lastModifiedBy>Phil Cannata</cp:lastModifiedBy>
  <cp:revision>3</cp:revision>
  <dcterms:created xsi:type="dcterms:W3CDTF">2015-12-29T20:14:57Z</dcterms:created>
  <dcterms:modified xsi:type="dcterms:W3CDTF">2015-12-29T20:31:13Z</dcterms:modified>
</cp:coreProperties>
</file>