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0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B28F-108A-434E-A9D0-0348B698A489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567A-5575-AE40-96B0-AD5A115D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339"/>
            <a:ext cx="9144000" cy="2175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6957"/>
            <a:ext cx="9144000" cy="200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9608"/>
            <a:ext cx="9144000" cy="24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8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Cannata</dc:creator>
  <cp:lastModifiedBy>Phil Cannata</cp:lastModifiedBy>
  <cp:revision>2</cp:revision>
  <dcterms:created xsi:type="dcterms:W3CDTF">2015-12-12T16:27:14Z</dcterms:created>
  <dcterms:modified xsi:type="dcterms:W3CDTF">2015-12-12T17:21:39Z</dcterms:modified>
</cp:coreProperties>
</file>