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44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C2FD-9708-4B70-A8F7-2C6679A0CD3B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CFFE-5C37-49E6-B770-D5C8027A9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C2FD-9708-4B70-A8F7-2C6679A0CD3B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CFFE-5C37-49E6-B770-D5C8027A9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C2FD-9708-4B70-A8F7-2C6679A0CD3B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CFFE-5C37-49E6-B770-D5C8027A9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C2FD-9708-4B70-A8F7-2C6679A0CD3B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CFFE-5C37-49E6-B770-D5C8027A9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C2FD-9708-4B70-A8F7-2C6679A0CD3B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CFFE-5C37-49E6-B770-D5C8027A9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C2FD-9708-4B70-A8F7-2C6679A0CD3B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CFFE-5C37-49E6-B770-D5C8027A9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C2FD-9708-4B70-A8F7-2C6679A0CD3B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CFFE-5C37-49E6-B770-D5C8027A9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C2FD-9708-4B70-A8F7-2C6679A0CD3B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CFFE-5C37-49E6-B770-D5C8027A9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C2FD-9708-4B70-A8F7-2C6679A0CD3B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CFFE-5C37-49E6-B770-D5C8027A9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C2FD-9708-4B70-A8F7-2C6679A0CD3B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CFFE-5C37-49E6-B770-D5C8027A9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C2FD-9708-4B70-A8F7-2C6679A0CD3B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CFFE-5C37-49E6-B770-D5C8027A9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6C2FD-9708-4B70-A8F7-2C6679A0CD3B}" type="datetimeFigureOut">
              <a:rPr lang="en-US" smtClean="0"/>
              <a:t>7/7/2017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DCFFE-5C37-49E6-B770-D5C8027A957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Alur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E-Vote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Pemilih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err="1" smtClean="0"/>
              <a:t>Pemilih</a:t>
            </a:r>
            <a:r>
              <a:rPr lang="en-US" sz="1600" dirty="0" smtClean="0"/>
              <a:t> </a:t>
            </a:r>
            <a:r>
              <a:rPr lang="en-US" sz="1600" dirty="0" err="1" smtClean="0"/>
              <a:t>verifikasi</a:t>
            </a:r>
            <a:r>
              <a:rPr lang="en-US" sz="1600" dirty="0" smtClean="0"/>
              <a:t> data </a:t>
            </a:r>
            <a:r>
              <a:rPr lang="en-US" sz="1600" dirty="0" err="1" smtClean="0"/>
              <a:t>ke</a:t>
            </a:r>
            <a:r>
              <a:rPr lang="en-US" sz="1600" dirty="0" smtClean="0"/>
              <a:t> TPS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menunjukkan</a:t>
            </a:r>
            <a:r>
              <a:rPr lang="en-US" sz="1600" dirty="0" smtClean="0"/>
              <a:t> KTM</a:t>
            </a:r>
          </a:p>
          <a:p>
            <a:r>
              <a:rPr lang="en-US" sz="1600" dirty="0" err="1" smtClean="0"/>
              <a:t>Setelah</a:t>
            </a:r>
            <a:r>
              <a:rPr lang="en-US" sz="1600" dirty="0" smtClean="0"/>
              <a:t> </a:t>
            </a:r>
            <a:r>
              <a:rPr lang="en-US" sz="1600" dirty="0" err="1" smtClean="0"/>
              <a:t>terverifikasi</a:t>
            </a:r>
            <a:r>
              <a:rPr lang="en-US" sz="1600" dirty="0" smtClean="0"/>
              <a:t> </a:t>
            </a:r>
            <a:r>
              <a:rPr lang="en-US" sz="1600" dirty="0" err="1" smtClean="0"/>
              <a:t>oleh</a:t>
            </a:r>
            <a:r>
              <a:rPr lang="en-US" sz="1600" dirty="0" smtClean="0"/>
              <a:t> </a:t>
            </a:r>
            <a:r>
              <a:rPr lang="en-US" sz="1600" dirty="0" err="1" smtClean="0"/>
              <a:t>panitia</a:t>
            </a:r>
            <a:r>
              <a:rPr lang="en-US" sz="1600" dirty="0" smtClean="0"/>
              <a:t>, </a:t>
            </a:r>
            <a:r>
              <a:rPr lang="en-US" sz="1600" dirty="0" err="1" smtClean="0"/>
              <a:t>pemilih</a:t>
            </a:r>
            <a:r>
              <a:rPr lang="en-US" sz="1600" dirty="0" smtClean="0"/>
              <a:t> </a:t>
            </a:r>
            <a:r>
              <a:rPr lang="en-US" sz="1600" dirty="0" err="1" smtClean="0"/>
              <a:t>langsung</a:t>
            </a:r>
            <a:r>
              <a:rPr lang="en-US" sz="1600" dirty="0" smtClean="0"/>
              <a:t> </a:t>
            </a:r>
            <a:r>
              <a:rPr lang="en-US" sz="1600" dirty="0" err="1" smtClean="0"/>
              <a:t>duduk</a:t>
            </a:r>
            <a:r>
              <a:rPr lang="en-US" sz="1600" dirty="0" smtClean="0"/>
              <a:t> </a:t>
            </a:r>
            <a:r>
              <a:rPr lang="en-US" sz="1600" dirty="0" err="1" smtClean="0"/>
              <a:t>di</a:t>
            </a:r>
            <a:r>
              <a:rPr lang="en-US" sz="1600" dirty="0" smtClean="0"/>
              <a:t> </a:t>
            </a:r>
            <a:r>
              <a:rPr lang="en-US" sz="1600" dirty="0" err="1" smtClean="0"/>
              <a:t>kursi</a:t>
            </a:r>
            <a:r>
              <a:rPr lang="en-US" sz="1600" dirty="0" smtClean="0"/>
              <a:t> </a:t>
            </a:r>
            <a:r>
              <a:rPr lang="en-US" sz="1600" dirty="0" err="1" smtClean="0"/>
              <a:t>tunggu</a:t>
            </a:r>
            <a:endParaRPr lang="en-US" sz="1600" dirty="0" smtClean="0"/>
          </a:p>
          <a:p>
            <a:r>
              <a:rPr lang="en-US" sz="1600" dirty="0" err="1" smtClean="0"/>
              <a:t>Setelah</a:t>
            </a:r>
            <a:r>
              <a:rPr lang="en-US" sz="1600" dirty="0" smtClean="0"/>
              <a:t> </a:t>
            </a:r>
            <a:r>
              <a:rPr lang="en-US" sz="1600" dirty="0" err="1" smtClean="0"/>
              <a:t>dipanggil</a:t>
            </a:r>
            <a:r>
              <a:rPr lang="en-US" sz="1600" dirty="0" smtClean="0"/>
              <a:t> </a:t>
            </a:r>
            <a:r>
              <a:rPr lang="en-US" sz="1600" dirty="0" err="1" smtClean="0"/>
              <a:t>oleh</a:t>
            </a:r>
            <a:r>
              <a:rPr lang="en-US" sz="1600" dirty="0" smtClean="0"/>
              <a:t> </a:t>
            </a:r>
            <a:r>
              <a:rPr lang="en-US" sz="1600" dirty="0" err="1" smtClean="0"/>
              <a:t>panitia</a:t>
            </a:r>
            <a:r>
              <a:rPr lang="en-US" sz="1600" dirty="0" smtClean="0"/>
              <a:t>, </a:t>
            </a:r>
            <a:r>
              <a:rPr lang="en-US" sz="1600" dirty="0" err="1" smtClean="0"/>
              <a:t>pemilih</a:t>
            </a:r>
            <a:r>
              <a:rPr lang="en-US" sz="1600" dirty="0" smtClean="0"/>
              <a:t> </a:t>
            </a:r>
            <a:r>
              <a:rPr lang="en-US" sz="1600" dirty="0" err="1" smtClean="0"/>
              <a:t>menghampiri</a:t>
            </a:r>
            <a:r>
              <a:rPr lang="en-US" sz="1600" dirty="0" smtClean="0"/>
              <a:t> </a:t>
            </a:r>
            <a:r>
              <a:rPr lang="en-US" sz="1600" dirty="0" err="1" smtClean="0"/>
              <a:t>panitia</a:t>
            </a:r>
            <a:r>
              <a:rPr lang="en-US" sz="1600" dirty="0" smtClean="0"/>
              <a:t>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mengambil</a:t>
            </a:r>
            <a:r>
              <a:rPr lang="en-US" sz="1600" dirty="0" smtClean="0"/>
              <a:t> KTM </a:t>
            </a:r>
            <a:r>
              <a:rPr lang="en-US" sz="1600" dirty="0" err="1" smtClean="0"/>
              <a:t>serta</a:t>
            </a:r>
            <a:r>
              <a:rPr lang="en-US" sz="1600" dirty="0" smtClean="0"/>
              <a:t> </a:t>
            </a:r>
            <a:r>
              <a:rPr lang="en-US" sz="1600" dirty="0" err="1" smtClean="0"/>
              <a:t>kode</a:t>
            </a:r>
            <a:r>
              <a:rPr lang="en-US" sz="1600" dirty="0" smtClean="0"/>
              <a:t> </a:t>
            </a:r>
            <a:r>
              <a:rPr lang="en-US" sz="1600" dirty="0" err="1" smtClean="0"/>
              <a:t>rahasia</a:t>
            </a:r>
            <a:r>
              <a:rPr lang="en-US" sz="1600" dirty="0" smtClean="0"/>
              <a:t> </a:t>
            </a:r>
            <a:r>
              <a:rPr lang="en-US" sz="1600" dirty="0" err="1" smtClean="0"/>
              <a:t>untuk</a:t>
            </a:r>
            <a:r>
              <a:rPr lang="en-US" sz="1600" dirty="0" smtClean="0"/>
              <a:t> login </a:t>
            </a:r>
            <a:r>
              <a:rPr lang="en-US" sz="1600" dirty="0" err="1" smtClean="0"/>
              <a:t>pada</a:t>
            </a:r>
            <a:r>
              <a:rPr lang="en-US" sz="1600" dirty="0" smtClean="0"/>
              <a:t> </a:t>
            </a:r>
            <a:r>
              <a:rPr lang="en-US" sz="1600" dirty="0" err="1" smtClean="0"/>
              <a:t>sistem</a:t>
            </a:r>
            <a:endParaRPr lang="en-US" sz="1600" dirty="0" smtClean="0"/>
          </a:p>
          <a:p>
            <a:r>
              <a:rPr lang="en-US" sz="1600" dirty="0" err="1" smtClean="0"/>
              <a:t>Pemilih</a:t>
            </a:r>
            <a:r>
              <a:rPr lang="en-US" sz="1600" dirty="0" smtClean="0"/>
              <a:t> </a:t>
            </a:r>
            <a:r>
              <a:rPr lang="en-US" sz="1600" dirty="0" err="1" smtClean="0"/>
              <a:t>menuju</a:t>
            </a:r>
            <a:r>
              <a:rPr lang="en-US" sz="1600" dirty="0" smtClean="0"/>
              <a:t> </a:t>
            </a:r>
            <a:r>
              <a:rPr lang="en-US" sz="1600" dirty="0" err="1" smtClean="0"/>
              <a:t>ke</a:t>
            </a:r>
            <a:r>
              <a:rPr lang="en-US" sz="1600" dirty="0" smtClean="0"/>
              <a:t> </a:t>
            </a:r>
            <a:r>
              <a:rPr lang="en-US" sz="1600" dirty="0" err="1" smtClean="0"/>
              <a:t>bilik</a:t>
            </a:r>
            <a:r>
              <a:rPr lang="en-US" sz="1600" dirty="0" smtClean="0"/>
              <a:t>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memilih</a:t>
            </a:r>
            <a:r>
              <a:rPr lang="en-US" sz="1600" dirty="0" smtClean="0"/>
              <a:t> </a:t>
            </a:r>
            <a:r>
              <a:rPr lang="en-US" sz="1600" dirty="0" err="1" smtClean="0"/>
              <a:t>calon</a:t>
            </a:r>
            <a:r>
              <a:rPr lang="en-US" sz="1600" dirty="0" smtClean="0"/>
              <a:t> </a:t>
            </a:r>
            <a:r>
              <a:rPr lang="en-US" sz="1600" dirty="0" err="1" smtClean="0"/>
              <a:t>presiden</a:t>
            </a:r>
            <a:r>
              <a:rPr lang="en-US" sz="1600" dirty="0" smtClean="0"/>
              <a:t> </a:t>
            </a:r>
            <a:r>
              <a:rPr lang="en-US" sz="1600" dirty="0" err="1" smtClean="0"/>
              <a:t>mahasiswa</a:t>
            </a:r>
            <a:endParaRPr lang="en-US" sz="1600" dirty="0"/>
          </a:p>
          <a:p>
            <a:r>
              <a:rPr lang="en-US" sz="1600" dirty="0" err="1" smtClean="0"/>
              <a:t>Setelah</a:t>
            </a:r>
            <a:r>
              <a:rPr lang="en-US" sz="1600" dirty="0" smtClean="0"/>
              <a:t> </a:t>
            </a:r>
            <a:r>
              <a:rPr lang="en-US" sz="1600" dirty="0" err="1" smtClean="0"/>
              <a:t>berada</a:t>
            </a:r>
            <a:r>
              <a:rPr lang="en-US" sz="1600" dirty="0" smtClean="0"/>
              <a:t> </a:t>
            </a:r>
            <a:r>
              <a:rPr lang="en-US" sz="1600" dirty="0" err="1" smtClean="0"/>
              <a:t>di</a:t>
            </a:r>
            <a:r>
              <a:rPr lang="en-US" sz="1600" dirty="0" smtClean="0"/>
              <a:t> </a:t>
            </a:r>
            <a:r>
              <a:rPr lang="en-US" sz="1600" dirty="0" err="1" smtClean="0"/>
              <a:t>bilik</a:t>
            </a:r>
            <a:r>
              <a:rPr lang="en-US" sz="1600" dirty="0" smtClean="0"/>
              <a:t>, </a:t>
            </a:r>
            <a:r>
              <a:rPr lang="en-US" sz="1600" dirty="0" err="1" smtClean="0"/>
              <a:t>pemilih</a:t>
            </a:r>
            <a:r>
              <a:rPr lang="en-US" sz="1600" dirty="0" smtClean="0"/>
              <a:t> login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menggunakan</a:t>
            </a:r>
            <a:r>
              <a:rPr lang="en-US" sz="1600" dirty="0" smtClean="0"/>
              <a:t> </a:t>
            </a:r>
            <a:r>
              <a:rPr lang="en-US" sz="1600" dirty="0" err="1" smtClean="0"/>
              <a:t>kode</a:t>
            </a:r>
            <a:r>
              <a:rPr lang="en-US" sz="1600" dirty="0" smtClean="0"/>
              <a:t> </a:t>
            </a:r>
            <a:r>
              <a:rPr lang="en-US" sz="1600" dirty="0" err="1" smtClean="0"/>
              <a:t>rahasia</a:t>
            </a:r>
            <a:r>
              <a:rPr lang="en-US" sz="1600" dirty="0" smtClean="0"/>
              <a:t> yang </a:t>
            </a:r>
            <a:r>
              <a:rPr lang="en-US" sz="1600" dirty="0" err="1" smtClean="0"/>
              <a:t>diberikan</a:t>
            </a:r>
            <a:r>
              <a:rPr lang="en-US" sz="1600" dirty="0" smtClean="0"/>
              <a:t> </a:t>
            </a:r>
            <a:r>
              <a:rPr lang="en-US" sz="1600" dirty="0" err="1" smtClean="0"/>
              <a:t>oleh</a:t>
            </a:r>
            <a:r>
              <a:rPr lang="en-US" sz="1600" dirty="0" smtClean="0"/>
              <a:t> </a:t>
            </a:r>
            <a:r>
              <a:rPr lang="en-US" sz="1600" dirty="0" err="1" smtClean="0"/>
              <a:t>panitia</a:t>
            </a:r>
            <a:endParaRPr lang="en-US" sz="1600" dirty="0" smtClean="0"/>
          </a:p>
          <a:p>
            <a:r>
              <a:rPr lang="en-US" sz="1600" dirty="0" err="1" smtClean="0"/>
              <a:t>Pemilih</a:t>
            </a:r>
            <a:r>
              <a:rPr lang="en-US" sz="1600" dirty="0" smtClean="0"/>
              <a:t> </a:t>
            </a:r>
            <a:r>
              <a:rPr lang="en-US" sz="1600" dirty="0" err="1" smtClean="0"/>
              <a:t>diberikan</a:t>
            </a:r>
            <a:r>
              <a:rPr lang="en-US" sz="1600" dirty="0" smtClean="0"/>
              <a:t> </a:t>
            </a:r>
            <a:r>
              <a:rPr lang="en-US" sz="1600" dirty="0" err="1" smtClean="0"/>
              <a:t>waktu</a:t>
            </a:r>
            <a:r>
              <a:rPr lang="en-US" sz="1600" dirty="0" smtClean="0"/>
              <a:t>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memilih</a:t>
            </a:r>
            <a:endParaRPr lang="en-US" sz="1600" dirty="0" smtClean="0"/>
          </a:p>
          <a:p>
            <a:r>
              <a:rPr lang="en-US" sz="1600" dirty="0" err="1" smtClean="0"/>
              <a:t>Jika</a:t>
            </a:r>
            <a:r>
              <a:rPr lang="en-US" sz="1600" dirty="0" smtClean="0"/>
              <a:t> </a:t>
            </a:r>
            <a:r>
              <a:rPr lang="en-US" sz="1600" dirty="0" err="1" smtClean="0"/>
              <a:t>pemilih</a:t>
            </a:r>
            <a:r>
              <a:rPr lang="en-US" sz="1600" dirty="0" smtClean="0"/>
              <a:t> </a:t>
            </a:r>
            <a:r>
              <a:rPr lang="en-US" sz="1600" dirty="0" err="1" smtClean="0"/>
              <a:t>tidak</a:t>
            </a:r>
            <a:r>
              <a:rPr lang="en-US" sz="1600" dirty="0" smtClean="0"/>
              <a:t> </a:t>
            </a:r>
            <a:r>
              <a:rPr lang="en-US" sz="1600" dirty="0" err="1" smtClean="0"/>
              <a:t>memilih</a:t>
            </a:r>
            <a:r>
              <a:rPr lang="en-US" sz="1600" dirty="0" smtClean="0"/>
              <a:t> </a:t>
            </a:r>
            <a:r>
              <a:rPr lang="en-US" sz="1600" dirty="0" err="1" smtClean="0"/>
              <a:t>dalam</a:t>
            </a:r>
            <a:r>
              <a:rPr lang="en-US" sz="1600" dirty="0" smtClean="0"/>
              <a:t> </a:t>
            </a:r>
            <a:r>
              <a:rPr lang="en-US" sz="1600" dirty="0" err="1" smtClean="0"/>
              <a:t>waktu</a:t>
            </a:r>
            <a:r>
              <a:rPr lang="en-US" sz="1600" dirty="0" smtClean="0"/>
              <a:t> yang </a:t>
            </a:r>
            <a:r>
              <a:rPr lang="en-US" sz="1600" dirty="0" err="1" smtClean="0"/>
              <a:t>ditentukan</a:t>
            </a:r>
            <a:r>
              <a:rPr lang="en-US" sz="1600" dirty="0" smtClean="0"/>
              <a:t> </a:t>
            </a:r>
            <a:r>
              <a:rPr lang="en-US" sz="1600" dirty="0" err="1" smtClean="0"/>
              <a:t>oleh</a:t>
            </a:r>
            <a:r>
              <a:rPr lang="en-US" sz="1600" dirty="0" smtClean="0"/>
              <a:t> </a:t>
            </a:r>
            <a:r>
              <a:rPr lang="en-US" sz="1600" dirty="0" err="1" smtClean="0"/>
              <a:t>sistem</a:t>
            </a:r>
            <a:r>
              <a:rPr lang="en-US" sz="1600" dirty="0" smtClean="0"/>
              <a:t> </a:t>
            </a:r>
            <a:r>
              <a:rPr lang="en-US" sz="1600" dirty="0" err="1" smtClean="0"/>
              <a:t>maka</a:t>
            </a:r>
            <a:r>
              <a:rPr lang="en-US" sz="1600" dirty="0" smtClean="0"/>
              <a:t> </a:t>
            </a:r>
            <a:r>
              <a:rPr lang="en-US" sz="1600" dirty="0" err="1" smtClean="0"/>
              <a:t>sistem</a:t>
            </a:r>
            <a:r>
              <a:rPr lang="en-US" sz="1600" dirty="0" smtClean="0"/>
              <a:t> </a:t>
            </a:r>
            <a:r>
              <a:rPr lang="en-US" sz="1600" dirty="0" err="1" smtClean="0"/>
              <a:t>akan</a:t>
            </a:r>
            <a:r>
              <a:rPr lang="en-US" sz="1600" dirty="0" smtClean="0"/>
              <a:t> logout </a:t>
            </a:r>
            <a:r>
              <a:rPr lang="en-US" sz="1600" dirty="0" err="1" smtClean="0"/>
              <a:t>secara</a:t>
            </a:r>
            <a:r>
              <a:rPr lang="en-US" sz="1600" dirty="0" smtClean="0"/>
              <a:t> </a:t>
            </a:r>
            <a:r>
              <a:rPr lang="en-US" sz="1600" dirty="0" err="1" smtClean="0"/>
              <a:t>otomatis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pemilih</a:t>
            </a:r>
            <a:r>
              <a:rPr lang="en-US" sz="1600" dirty="0" smtClean="0"/>
              <a:t> </a:t>
            </a:r>
            <a:r>
              <a:rPr lang="en-US" sz="1600" dirty="0" err="1" smtClean="0"/>
              <a:t>dianggap</a:t>
            </a:r>
            <a:r>
              <a:rPr lang="en-US" sz="1600" dirty="0" smtClean="0"/>
              <a:t> </a:t>
            </a:r>
            <a:r>
              <a:rPr lang="en-US" sz="1600" dirty="0" err="1" smtClean="0"/>
              <a:t>golput</a:t>
            </a:r>
            <a:endParaRPr lang="en-US" sz="1600" dirty="0" smtClean="0"/>
          </a:p>
          <a:p>
            <a:r>
              <a:rPr lang="en-US" sz="1600" dirty="0" err="1" smtClean="0"/>
              <a:t>Setelah</a:t>
            </a:r>
            <a:r>
              <a:rPr lang="en-US" sz="1600" dirty="0" smtClean="0"/>
              <a:t> </a:t>
            </a:r>
            <a:r>
              <a:rPr lang="en-US" sz="1600" dirty="0" err="1" smtClean="0"/>
              <a:t>keluar</a:t>
            </a:r>
            <a:r>
              <a:rPr lang="en-US" sz="1600" dirty="0" smtClean="0"/>
              <a:t> </a:t>
            </a:r>
            <a:r>
              <a:rPr lang="en-US" sz="1600" dirty="0" err="1" smtClean="0"/>
              <a:t>dari</a:t>
            </a:r>
            <a:r>
              <a:rPr lang="en-US" sz="1600" dirty="0" smtClean="0"/>
              <a:t> </a:t>
            </a:r>
            <a:r>
              <a:rPr lang="en-US" sz="1600" dirty="0" err="1" smtClean="0"/>
              <a:t>bilik</a:t>
            </a:r>
            <a:r>
              <a:rPr lang="en-US" sz="1600" dirty="0" smtClean="0"/>
              <a:t> </a:t>
            </a:r>
            <a:r>
              <a:rPr lang="en-US" sz="1600" dirty="0" err="1" smtClean="0"/>
              <a:t>pemilih</a:t>
            </a:r>
            <a:r>
              <a:rPr lang="en-US" sz="1600" dirty="0" smtClean="0"/>
              <a:t> </a:t>
            </a:r>
            <a:r>
              <a:rPr lang="en-US" sz="1600" dirty="0" err="1" smtClean="0"/>
              <a:t>diarahkan</a:t>
            </a:r>
            <a:r>
              <a:rPr lang="en-US" sz="1600" dirty="0" smtClean="0"/>
              <a:t> </a:t>
            </a:r>
            <a:r>
              <a:rPr lang="en-US" sz="1600" dirty="0" err="1" smtClean="0"/>
              <a:t>menuju</a:t>
            </a:r>
            <a:r>
              <a:rPr lang="en-US" sz="1600" dirty="0" smtClean="0"/>
              <a:t> </a:t>
            </a:r>
            <a:r>
              <a:rPr lang="en-US" sz="1600" dirty="0" err="1" smtClean="0"/>
              <a:t>ke</a:t>
            </a:r>
            <a:r>
              <a:rPr lang="en-US" sz="1600" dirty="0" smtClean="0"/>
              <a:t> </a:t>
            </a:r>
            <a:r>
              <a:rPr lang="en-US" sz="1600" dirty="0" err="1" smtClean="0"/>
              <a:t>tempat</a:t>
            </a:r>
            <a:r>
              <a:rPr lang="en-US" sz="1600" dirty="0" smtClean="0"/>
              <a:t> yang </a:t>
            </a:r>
            <a:r>
              <a:rPr lang="en-US" sz="1600" dirty="0" err="1" smtClean="0"/>
              <a:t>telah</a:t>
            </a:r>
            <a:r>
              <a:rPr lang="en-US" sz="1600" dirty="0" smtClean="0"/>
              <a:t> </a:t>
            </a:r>
            <a:r>
              <a:rPr lang="en-US" sz="1600" dirty="0" err="1" smtClean="0"/>
              <a:t>ditentukan</a:t>
            </a:r>
            <a:r>
              <a:rPr lang="en-US" sz="1600" dirty="0" smtClean="0"/>
              <a:t> </a:t>
            </a:r>
            <a:r>
              <a:rPr lang="en-US" sz="1600" dirty="0" err="1" smtClean="0"/>
              <a:t>panitia</a:t>
            </a:r>
            <a:r>
              <a:rPr lang="en-US" sz="1600" dirty="0" smtClean="0"/>
              <a:t>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mecelupkan</a:t>
            </a:r>
            <a:r>
              <a:rPr lang="en-US" sz="1600" dirty="0" smtClean="0"/>
              <a:t> </a:t>
            </a:r>
            <a:r>
              <a:rPr lang="en-US" sz="1600" dirty="0" err="1" smtClean="0"/>
              <a:t>jarinya</a:t>
            </a:r>
            <a:r>
              <a:rPr lang="en-US" sz="1600" dirty="0" smtClean="0"/>
              <a:t> </a:t>
            </a:r>
            <a:r>
              <a:rPr lang="en-US" sz="1600" dirty="0" err="1" smtClean="0"/>
              <a:t>ke</a:t>
            </a:r>
            <a:r>
              <a:rPr lang="en-US" sz="1600" dirty="0" smtClean="0"/>
              <a:t> </a:t>
            </a:r>
            <a:r>
              <a:rPr lang="en-US" sz="1600" dirty="0" err="1" smtClean="0"/>
              <a:t>tinta</a:t>
            </a:r>
            <a:endParaRPr lang="en-US" sz="1600" dirty="0" smtClean="0"/>
          </a:p>
          <a:p>
            <a:r>
              <a:rPr lang="en-US" sz="1600" dirty="0" err="1" smtClean="0"/>
              <a:t>Pemilih</a:t>
            </a:r>
            <a:r>
              <a:rPr lang="en-US" sz="1600" dirty="0" smtClean="0"/>
              <a:t> </a:t>
            </a:r>
            <a:r>
              <a:rPr lang="en-US" sz="1600" dirty="0" err="1" smtClean="0"/>
              <a:t>keluar</a:t>
            </a:r>
            <a:r>
              <a:rPr lang="en-US" sz="1600" dirty="0" smtClean="0"/>
              <a:t> TPS</a:t>
            </a:r>
          </a:p>
          <a:p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Panitia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err="1" smtClean="0"/>
              <a:t>Panitia</a:t>
            </a:r>
            <a:r>
              <a:rPr lang="en-US" sz="1600" dirty="0" smtClean="0"/>
              <a:t> </a:t>
            </a:r>
            <a:r>
              <a:rPr lang="en-US" sz="1600" dirty="0" err="1" smtClean="0"/>
              <a:t>memverifikasi</a:t>
            </a:r>
            <a:r>
              <a:rPr lang="en-US" sz="1600" dirty="0" smtClean="0"/>
              <a:t> </a:t>
            </a:r>
            <a:r>
              <a:rPr lang="en-US" sz="1600" dirty="0" err="1" smtClean="0"/>
              <a:t>pemilih</a:t>
            </a:r>
            <a:r>
              <a:rPr lang="en-US" sz="1600" dirty="0" smtClean="0"/>
              <a:t> </a:t>
            </a:r>
            <a:r>
              <a:rPr lang="en-US" sz="1600" dirty="0" err="1" smtClean="0"/>
              <a:t>dari</a:t>
            </a:r>
            <a:r>
              <a:rPr lang="en-US" sz="1600" dirty="0" smtClean="0"/>
              <a:t> KTM </a:t>
            </a:r>
            <a:r>
              <a:rPr lang="en-US" sz="1600" dirty="0" err="1" smtClean="0"/>
              <a:t>pemilih</a:t>
            </a:r>
            <a:r>
              <a:rPr lang="en-US" sz="1600" dirty="0" smtClean="0"/>
              <a:t> </a:t>
            </a:r>
            <a:r>
              <a:rPr lang="en-US" sz="1600" dirty="0" err="1" smtClean="0"/>
              <a:t>sebagai</a:t>
            </a:r>
            <a:r>
              <a:rPr lang="en-US" sz="1600" dirty="0" smtClean="0"/>
              <a:t> </a:t>
            </a:r>
            <a:r>
              <a:rPr lang="en-US" sz="1600" dirty="0" err="1" smtClean="0"/>
              <a:t>tanda</a:t>
            </a:r>
            <a:r>
              <a:rPr lang="en-US" sz="1600" dirty="0" smtClean="0"/>
              <a:t> </a:t>
            </a:r>
            <a:r>
              <a:rPr lang="en-US" sz="1600" dirty="0" err="1" smtClean="0"/>
              <a:t>pemilih</a:t>
            </a:r>
            <a:r>
              <a:rPr lang="en-US" sz="1600" dirty="0" smtClean="0"/>
              <a:t> </a:t>
            </a:r>
            <a:r>
              <a:rPr lang="en-US" sz="1600" dirty="0" err="1" smtClean="0"/>
              <a:t>telah</a:t>
            </a:r>
            <a:r>
              <a:rPr lang="en-US" sz="1600" dirty="0" smtClean="0"/>
              <a:t> </a:t>
            </a:r>
            <a:r>
              <a:rPr lang="en-US" sz="1600" dirty="0" err="1" smtClean="0"/>
              <a:t>registrasi</a:t>
            </a:r>
            <a:endParaRPr lang="en-US" sz="1600" dirty="0" smtClean="0"/>
          </a:p>
          <a:p>
            <a:r>
              <a:rPr lang="en-US" sz="1600" dirty="0" err="1" smtClean="0"/>
              <a:t>Panitia</a:t>
            </a:r>
            <a:r>
              <a:rPr lang="en-US" sz="1600" dirty="0" smtClean="0"/>
              <a:t> </a:t>
            </a:r>
            <a:r>
              <a:rPr lang="en-US" sz="1600" dirty="0" err="1" smtClean="0"/>
              <a:t>memberikan</a:t>
            </a:r>
            <a:r>
              <a:rPr lang="en-US" sz="1600" dirty="0" smtClean="0"/>
              <a:t> KTM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kode</a:t>
            </a:r>
            <a:r>
              <a:rPr lang="en-US" sz="1600" dirty="0" smtClean="0"/>
              <a:t> </a:t>
            </a:r>
            <a:r>
              <a:rPr lang="en-US" sz="1600" dirty="0" err="1" smtClean="0"/>
              <a:t>rahasia</a:t>
            </a:r>
            <a:r>
              <a:rPr lang="en-US" sz="1600" dirty="0" smtClean="0"/>
              <a:t> </a:t>
            </a:r>
            <a:r>
              <a:rPr lang="en-US" sz="1600" dirty="0" err="1" smtClean="0"/>
              <a:t>setelah</a:t>
            </a:r>
            <a:r>
              <a:rPr lang="en-US" sz="1600" dirty="0" smtClean="0"/>
              <a:t> </a:t>
            </a:r>
            <a:r>
              <a:rPr lang="en-US" sz="1600" dirty="0" err="1" smtClean="0"/>
              <a:t>memanggil</a:t>
            </a:r>
            <a:r>
              <a:rPr lang="en-US" sz="1600" dirty="0" smtClean="0"/>
              <a:t> </a:t>
            </a:r>
            <a:r>
              <a:rPr lang="en-US" sz="1600" dirty="0" err="1" smtClean="0"/>
              <a:t>nama</a:t>
            </a:r>
            <a:r>
              <a:rPr lang="en-US" sz="1600" dirty="0" smtClean="0"/>
              <a:t> </a:t>
            </a:r>
            <a:r>
              <a:rPr lang="en-US" sz="1600" dirty="0" err="1" smtClean="0"/>
              <a:t>pemilih</a:t>
            </a:r>
            <a:r>
              <a:rPr lang="en-US" sz="1600" dirty="0" smtClean="0"/>
              <a:t>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memilih</a:t>
            </a:r>
            <a:r>
              <a:rPr lang="en-US" sz="1600" dirty="0" smtClean="0"/>
              <a:t> </a:t>
            </a:r>
            <a:r>
              <a:rPr lang="en-US" sz="1600" dirty="0" err="1" smtClean="0"/>
              <a:t>calon</a:t>
            </a:r>
            <a:r>
              <a:rPr lang="en-US" sz="1600" dirty="0" smtClean="0"/>
              <a:t> </a:t>
            </a:r>
            <a:r>
              <a:rPr lang="en-US" sz="1600" dirty="0" err="1" smtClean="0"/>
              <a:t>presiden</a:t>
            </a:r>
            <a:r>
              <a:rPr lang="en-US" sz="1600" dirty="0" smtClean="0"/>
              <a:t> </a:t>
            </a:r>
            <a:r>
              <a:rPr lang="en-US" sz="1600" dirty="0" err="1" smtClean="0"/>
              <a:t>mahasiswa</a:t>
            </a:r>
            <a:endParaRPr lang="en-US" sz="1600" dirty="0" smtClean="0"/>
          </a:p>
          <a:p>
            <a:r>
              <a:rPr lang="en-US" sz="1600" dirty="0" err="1" smtClean="0"/>
              <a:t>Panitia</a:t>
            </a:r>
            <a:r>
              <a:rPr lang="en-US" sz="1600" dirty="0" smtClean="0"/>
              <a:t> </a:t>
            </a:r>
            <a:r>
              <a:rPr lang="en-US" sz="1600" dirty="0" err="1" smtClean="0"/>
              <a:t>mengarahkan</a:t>
            </a:r>
            <a:r>
              <a:rPr lang="en-US" sz="1600" dirty="0" smtClean="0"/>
              <a:t> </a:t>
            </a:r>
            <a:r>
              <a:rPr lang="en-US" sz="1600" dirty="0" err="1" smtClean="0"/>
              <a:t>pemilih</a:t>
            </a:r>
            <a:r>
              <a:rPr lang="en-US" sz="1600" dirty="0" smtClean="0"/>
              <a:t>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menuju</a:t>
            </a:r>
            <a:r>
              <a:rPr lang="en-US" sz="1600" dirty="0" smtClean="0"/>
              <a:t> </a:t>
            </a:r>
            <a:r>
              <a:rPr lang="en-US" sz="1600" dirty="0" err="1" smtClean="0"/>
              <a:t>ke</a:t>
            </a:r>
            <a:r>
              <a:rPr lang="en-US" sz="1600" dirty="0" smtClean="0"/>
              <a:t> </a:t>
            </a:r>
            <a:r>
              <a:rPr lang="en-US" sz="1600" dirty="0" err="1" smtClean="0"/>
              <a:t>bilik</a:t>
            </a:r>
            <a:endParaRPr lang="en-US" sz="1600" dirty="0" smtClean="0"/>
          </a:p>
          <a:p>
            <a:r>
              <a:rPr lang="en-US" sz="1600" dirty="0" err="1" smtClean="0"/>
              <a:t>Setelah</a:t>
            </a:r>
            <a:r>
              <a:rPr lang="en-US" sz="1600" dirty="0" smtClean="0"/>
              <a:t> </a:t>
            </a:r>
            <a:r>
              <a:rPr lang="en-US" sz="1600" dirty="0" err="1" smtClean="0"/>
              <a:t>pemilih</a:t>
            </a:r>
            <a:r>
              <a:rPr lang="en-US" sz="1600" dirty="0" smtClean="0"/>
              <a:t> </a:t>
            </a:r>
            <a:r>
              <a:rPr lang="en-US" sz="1600" dirty="0" err="1" smtClean="0"/>
              <a:t>keluar</a:t>
            </a:r>
            <a:r>
              <a:rPr lang="en-US" sz="1600" dirty="0" smtClean="0"/>
              <a:t> </a:t>
            </a:r>
            <a:r>
              <a:rPr lang="en-US" sz="1600" dirty="0" err="1" smtClean="0"/>
              <a:t>dari</a:t>
            </a:r>
            <a:r>
              <a:rPr lang="en-US" sz="1600" dirty="0" smtClean="0"/>
              <a:t> </a:t>
            </a:r>
            <a:r>
              <a:rPr lang="en-US" sz="1600" dirty="0" err="1" smtClean="0"/>
              <a:t>bilik</a:t>
            </a:r>
            <a:r>
              <a:rPr lang="en-US" sz="1600" dirty="0" smtClean="0"/>
              <a:t> </a:t>
            </a:r>
            <a:r>
              <a:rPr lang="en-US" sz="1600" dirty="0" err="1" smtClean="0"/>
              <a:t>panitia</a:t>
            </a:r>
            <a:r>
              <a:rPr lang="en-US" sz="1600" dirty="0" smtClean="0"/>
              <a:t> </a:t>
            </a:r>
            <a:r>
              <a:rPr lang="en-US" sz="1600" dirty="0" err="1" smtClean="0"/>
              <a:t>mengarahkan</a:t>
            </a:r>
            <a:r>
              <a:rPr lang="en-US" sz="1600" dirty="0" smtClean="0"/>
              <a:t> </a:t>
            </a:r>
            <a:r>
              <a:rPr lang="en-US" sz="1600" dirty="0" err="1" smtClean="0"/>
              <a:t>pemilih</a:t>
            </a:r>
            <a:r>
              <a:rPr lang="en-US" sz="1600" dirty="0" smtClean="0"/>
              <a:t> </a:t>
            </a:r>
            <a:r>
              <a:rPr lang="en-US" sz="1600" dirty="0" err="1" smtClean="0"/>
              <a:t>menuju</a:t>
            </a:r>
            <a:r>
              <a:rPr lang="en-US" sz="1600" dirty="0" smtClean="0"/>
              <a:t> </a:t>
            </a:r>
            <a:r>
              <a:rPr lang="en-US" sz="1600" dirty="0" err="1" smtClean="0"/>
              <a:t>tempat</a:t>
            </a:r>
            <a:r>
              <a:rPr lang="en-US" sz="1600" dirty="0" smtClean="0"/>
              <a:t>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mencelupkan</a:t>
            </a:r>
            <a:r>
              <a:rPr lang="en-US" sz="1600" dirty="0" smtClean="0"/>
              <a:t> </a:t>
            </a:r>
            <a:r>
              <a:rPr lang="en-US" sz="1600" dirty="0" err="1" smtClean="0"/>
              <a:t>jari</a:t>
            </a:r>
            <a:r>
              <a:rPr lang="en-US" sz="1600" dirty="0" smtClean="0"/>
              <a:t> </a:t>
            </a:r>
            <a:r>
              <a:rPr lang="en-US" sz="1600" dirty="0" err="1" smtClean="0"/>
              <a:t>pemilih</a:t>
            </a:r>
            <a:r>
              <a:rPr lang="en-US" sz="1600" dirty="0" smtClean="0"/>
              <a:t> </a:t>
            </a:r>
            <a:r>
              <a:rPr lang="en-US" sz="1600" dirty="0" err="1" smtClean="0"/>
              <a:t>ke</a:t>
            </a:r>
            <a:r>
              <a:rPr lang="en-US" sz="1600" dirty="0" smtClean="0"/>
              <a:t> </a:t>
            </a:r>
            <a:r>
              <a:rPr lang="en-US" sz="1600" dirty="0" err="1" smtClean="0"/>
              <a:t>tinta</a:t>
            </a:r>
            <a:r>
              <a:rPr lang="en-US" sz="1600" dirty="0" smtClean="0"/>
              <a:t> </a:t>
            </a:r>
            <a:r>
              <a:rPr lang="en-US" sz="1600" dirty="0" err="1" smtClean="0"/>
              <a:t>sebagai</a:t>
            </a:r>
            <a:r>
              <a:rPr lang="en-US" sz="1600" dirty="0" smtClean="0"/>
              <a:t> </a:t>
            </a:r>
            <a:r>
              <a:rPr lang="en-US" sz="1600" dirty="0" err="1" smtClean="0"/>
              <a:t>tanda</a:t>
            </a:r>
            <a:r>
              <a:rPr lang="en-US" sz="1600" dirty="0" smtClean="0"/>
              <a:t> </a:t>
            </a:r>
            <a:r>
              <a:rPr lang="en-US" sz="1600" dirty="0" err="1" smtClean="0"/>
              <a:t>bahwa</a:t>
            </a:r>
            <a:r>
              <a:rPr lang="en-US" sz="1600" dirty="0" smtClean="0"/>
              <a:t> </a:t>
            </a:r>
            <a:r>
              <a:rPr lang="en-US" sz="1600" dirty="0" err="1" smtClean="0"/>
              <a:t>pemilih</a:t>
            </a:r>
            <a:r>
              <a:rPr lang="en-US" sz="1600" dirty="0" smtClean="0"/>
              <a:t> </a:t>
            </a:r>
            <a:r>
              <a:rPr lang="en-US" sz="1600" dirty="0" err="1" smtClean="0"/>
              <a:t>sudah</a:t>
            </a:r>
            <a:r>
              <a:rPr lang="en-US" sz="1600" dirty="0" smtClean="0"/>
              <a:t> </a:t>
            </a:r>
            <a:r>
              <a:rPr lang="en-US" sz="1600" dirty="0" err="1" smtClean="0"/>
              <a:t>memilih</a:t>
            </a:r>
            <a:r>
              <a:rPr lang="en-US" sz="1600" dirty="0" smtClean="0"/>
              <a:t> </a:t>
            </a:r>
            <a:r>
              <a:rPr lang="en-US" sz="1600" dirty="0" err="1" smtClean="0"/>
              <a:t>calon</a:t>
            </a:r>
            <a:r>
              <a:rPr lang="en-US" sz="1600" dirty="0" smtClean="0"/>
              <a:t> </a:t>
            </a:r>
            <a:r>
              <a:rPr lang="en-US" sz="1600" dirty="0" err="1" smtClean="0"/>
              <a:t>presiden</a:t>
            </a:r>
            <a:r>
              <a:rPr lang="en-US" sz="1600" dirty="0" smtClean="0"/>
              <a:t> </a:t>
            </a:r>
            <a:r>
              <a:rPr lang="en-US" sz="1600" dirty="0" err="1" smtClean="0"/>
              <a:t>mahasiswa</a:t>
            </a:r>
            <a:endParaRPr lang="en-US" sz="1600" dirty="0" smtClean="0"/>
          </a:p>
          <a:p>
            <a:r>
              <a:rPr lang="en-US" sz="1600" dirty="0" err="1" smtClean="0"/>
              <a:t>Panitia</a:t>
            </a:r>
            <a:r>
              <a:rPr lang="en-US" sz="1600" dirty="0" smtClean="0"/>
              <a:t> </a:t>
            </a:r>
            <a:r>
              <a:rPr lang="en-US" sz="1600" dirty="0" err="1" smtClean="0"/>
              <a:t>ada</a:t>
            </a:r>
            <a:r>
              <a:rPr lang="en-US" sz="1600" dirty="0" smtClean="0"/>
              <a:t> yang </a:t>
            </a:r>
            <a:r>
              <a:rPr lang="en-US" sz="1600" dirty="0" err="1" smtClean="0"/>
              <a:t>bertugas</a:t>
            </a:r>
            <a:r>
              <a:rPr lang="en-US" sz="1600" dirty="0" smtClean="0"/>
              <a:t> </a:t>
            </a:r>
            <a:r>
              <a:rPr lang="en-US" sz="1600" dirty="0" err="1" smtClean="0"/>
              <a:t>mengawasi</a:t>
            </a:r>
            <a:r>
              <a:rPr lang="en-US" sz="1600" dirty="0" smtClean="0"/>
              <a:t> server, </a:t>
            </a:r>
            <a:r>
              <a:rPr lang="en-US" sz="1600" dirty="0" err="1" smtClean="0"/>
              <a:t>verifikasi</a:t>
            </a:r>
            <a:r>
              <a:rPr lang="en-US" sz="1600" dirty="0" smtClean="0"/>
              <a:t> data, </a:t>
            </a:r>
            <a:r>
              <a:rPr lang="en-US" sz="1600" dirty="0" err="1" smtClean="0"/>
              <a:t>mengarahkan</a:t>
            </a:r>
            <a:r>
              <a:rPr lang="en-US" sz="1600" dirty="0" smtClean="0"/>
              <a:t> </a:t>
            </a:r>
            <a:r>
              <a:rPr lang="en-US" sz="1600" dirty="0" err="1" smtClean="0"/>
              <a:t>pemilih</a:t>
            </a:r>
            <a:r>
              <a:rPr lang="en-US" sz="1600" dirty="0" smtClean="0"/>
              <a:t>, </a:t>
            </a:r>
            <a:r>
              <a:rPr lang="en-US" sz="1600" dirty="0" err="1" smtClean="0"/>
              <a:t>mengawasi</a:t>
            </a:r>
            <a:r>
              <a:rPr lang="en-US" sz="1600" dirty="0" smtClean="0"/>
              <a:t> TPS, </a:t>
            </a:r>
            <a:r>
              <a:rPr lang="en-US" sz="1600" dirty="0" err="1" smtClean="0"/>
              <a:t>mengawasi</a:t>
            </a:r>
            <a:r>
              <a:rPr lang="en-US" sz="1600" dirty="0" smtClean="0"/>
              <a:t> </a:t>
            </a:r>
            <a:r>
              <a:rPr lang="en-US" sz="1600" dirty="0" err="1" smtClean="0"/>
              <a:t>bilik</a:t>
            </a:r>
            <a:r>
              <a:rPr lang="en-US" sz="1600" dirty="0" smtClean="0"/>
              <a:t> agar </a:t>
            </a:r>
            <a:r>
              <a:rPr lang="en-US" sz="1600" dirty="0" err="1" smtClean="0"/>
              <a:t>tetap</a:t>
            </a:r>
            <a:r>
              <a:rPr lang="en-US" sz="1600" dirty="0" smtClean="0"/>
              <a:t> </a:t>
            </a:r>
            <a:r>
              <a:rPr lang="en-US" sz="1600" dirty="0" err="1" smtClean="0"/>
              <a:t>steril</a:t>
            </a:r>
            <a:r>
              <a:rPr lang="en-US" sz="1600" dirty="0" smtClean="0"/>
              <a:t> </a:t>
            </a:r>
            <a:r>
              <a:rPr lang="en-US" sz="1600" dirty="0" err="1" smtClean="0"/>
              <a:t>saat</a:t>
            </a:r>
            <a:r>
              <a:rPr lang="en-US" sz="1600" dirty="0" smtClean="0"/>
              <a:t> </a:t>
            </a:r>
            <a:r>
              <a:rPr lang="en-US" sz="1600" dirty="0" err="1" smtClean="0"/>
              <a:t>pemilu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Kelebihan</a:t>
            </a:r>
            <a:r>
              <a:rPr lang="en-US" dirty="0" smtClean="0"/>
              <a:t> E-Vote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Hemat</a:t>
            </a:r>
            <a:r>
              <a:rPr lang="en-US" sz="2000" dirty="0" smtClean="0"/>
              <a:t> </a:t>
            </a:r>
            <a:r>
              <a:rPr lang="en-US" sz="2000" dirty="0" err="1" smtClean="0"/>
              <a:t>kertas</a:t>
            </a:r>
            <a:endParaRPr lang="en-US" sz="2000" dirty="0" smtClean="0"/>
          </a:p>
          <a:p>
            <a:r>
              <a:rPr lang="en-US" sz="2000" dirty="0" err="1" smtClean="0"/>
              <a:t>Hemat</a:t>
            </a:r>
            <a:r>
              <a:rPr lang="en-US" sz="2000" dirty="0" smtClean="0"/>
              <a:t> </a:t>
            </a:r>
            <a:r>
              <a:rPr lang="en-US" sz="2000" dirty="0" err="1" smtClean="0"/>
              <a:t>waktu</a:t>
            </a:r>
            <a:endParaRPr lang="en-US" sz="2000" dirty="0" smtClean="0"/>
          </a:p>
          <a:p>
            <a:r>
              <a:rPr lang="en-US" sz="2000" dirty="0" err="1" smtClean="0"/>
              <a:t>Hemat</a:t>
            </a:r>
            <a:r>
              <a:rPr lang="en-US" sz="2000" dirty="0" smtClean="0"/>
              <a:t> </a:t>
            </a:r>
            <a:r>
              <a:rPr lang="en-US" sz="2000" dirty="0" err="1" smtClean="0"/>
              <a:t>tenaga</a:t>
            </a:r>
            <a:endParaRPr lang="en-US" sz="2000" dirty="0" smtClean="0"/>
          </a:p>
          <a:p>
            <a:r>
              <a:rPr lang="en-US" sz="2000" dirty="0" smtClean="0"/>
              <a:t>Data </a:t>
            </a:r>
            <a:r>
              <a:rPr lang="en-US" sz="2000" dirty="0" err="1" smtClean="0"/>
              <a:t>terarsip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rapi</a:t>
            </a:r>
            <a:endParaRPr lang="en-US" sz="2000" dirty="0" smtClean="0"/>
          </a:p>
          <a:p>
            <a:r>
              <a:rPr lang="en-US" sz="2000" dirty="0" err="1" smtClean="0"/>
              <a:t>Aman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hacker</a:t>
            </a:r>
          </a:p>
          <a:p>
            <a:r>
              <a:rPr lang="en-US" sz="2000" dirty="0" err="1" smtClean="0"/>
              <a:t>Mudah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aman</a:t>
            </a:r>
            <a:r>
              <a:rPr lang="en-US" sz="2000" dirty="0" smtClean="0"/>
              <a:t>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(User Friendly)</a:t>
            </a:r>
          </a:p>
          <a:p>
            <a:r>
              <a:rPr lang="en-US" sz="2000" dirty="0" smtClean="0"/>
              <a:t>Tingkat </a:t>
            </a:r>
            <a:r>
              <a:rPr lang="en-US" sz="2000" dirty="0" err="1" smtClean="0"/>
              <a:t>kerahasiaan</a:t>
            </a:r>
            <a:r>
              <a:rPr lang="en-US" sz="2000" dirty="0" smtClean="0"/>
              <a:t> </a:t>
            </a:r>
            <a:r>
              <a:rPr lang="en-US" sz="2000" dirty="0" err="1" smtClean="0"/>
              <a:t>sangat</a:t>
            </a:r>
            <a:r>
              <a:rPr lang="en-US" sz="2000" dirty="0" smtClean="0"/>
              <a:t> </a:t>
            </a:r>
            <a:r>
              <a:rPr lang="en-US" sz="2000" dirty="0" err="1" smtClean="0"/>
              <a:t>terjamin</a:t>
            </a:r>
            <a:endParaRPr lang="en-US" sz="20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Kelemahan</a:t>
            </a:r>
            <a:r>
              <a:rPr lang="en-US" dirty="0" smtClean="0"/>
              <a:t> E-Vote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dirty="0" err="1"/>
              <a:t>Belum</a:t>
            </a:r>
            <a:r>
              <a:rPr lang="en-US" sz="2000" dirty="0"/>
              <a:t> support client server </a:t>
            </a:r>
            <a:r>
              <a:rPr lang="en-US" sz="2000" dirty="0" err="1"/>
              <a:t>sehingga</a:t>
            </a:r>
            <a:r>
              <a:rPr lang="en-US" sz="2000" dirty="0"/>
              <a:t> admin </a:t>
            </a:r>
            <a:r>
              <a:rPr lang="en-US" sz="2000" dirty="0" err="1"/>
              <a:t>memberikan</a:t>
            </a:r>
            <a:r>
              <a:rPr lang="en-US" sz="2000" dirty="0"/>
              <a:t> </a:t>
            </a:r>
            <a:r>
              <a:rPr lang="en-US" sz="2000" dirty="0" err="1"/>
              <a:t>kode</a:t>
            </a:r>
            <a:r>
              <a:rPr lang="en-US" sz="2000" dirty="0"/>
              <a:t> </a:t>
            </a:r>
            <a:r>
              <a:rPr lang="en-US" sz="2000" dirty="0" err="1"/>
              <a:t>utk</a:t>
            </a:r>
            <a:r>
              <a:rPr lang="en-US" sz="2000" dirty="0"/>
              <a:t> </a:t>
            </a:r>
            <a:r>
              <a:rPr lang="en-US" sz="2000" dirty="0" err="1"/>
              <a:t>pemilih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manual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234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Alur Sistem E-Vote</vt:lpstr>
      <vt:lpstr>Pemilih</vt:lpstr>
      <vt:lpstr>Panitia</vt:lpstr>
      <vt:lpstr>Kelebihan E-Vote</vt:lpstr>
      <vt:lpstr>Kelemahan E-Vote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Alur Sistem E-Vote</dc:title>
  <dc:creator>Windows User</dc:creator>
  <cp:lastModifiedBy>Windows User</cp:lastModifiedBy>
  <cp:revision>5</cp:revision>
  <dcterms:created xsi:type="dcterms:W3CDTF">2017-07-07T07:08:04Z</dcterms:created>
  <dcterms:modified xsi:type="dcterms:W3CDTF">2017-07-07T08:02:04Z</dcterms:modified>
</cp:coreProperties>
</file>