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0"/>
    <p:restoredTop sz="96327"/>
  </p:normalViewPr>
  <p:slideViewPr>
    <p:cSldViewPr snapToGrid="0">
      <p:cViewPr varScale="1">
        <p:scale>
          <a:sx n="164" d="100"/>
          <a:sy n="164" d="100"/>
        </p:scale>
        <p:origin x="1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A52B-F31E-AFDD-2713-3F4D0E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FBBC7-578D-FFC8-D198-0485022C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2EFB-AC8D-0EE4-1D22-D8EF5A1F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73458-36B3-5358-2315-CB1D2F73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0FD5-F84B-32B5-320B-CE1A84D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CB92-D2E2-C13F-EAAF-0C7FF34B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9ED6F-6056-0375-07EB-EB2D69415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96D8-DC07-3882-DE96-E1E27E4B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85B1-9F04-361C-01A3-C0847FEF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076A-EE17-88CF-EAD7-61870AF1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80200-7D03-3361-7AA9-134CAEE0A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5D1D0-A10E-02F8-8AE5-C0C43983E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B8C0-A932-0D15-2B52-98C4339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E210-1377-2444-7D9C-80F6560A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4A6E8-71C3-4A01-908D-A7D97073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23E1-EBD4-0D7E-2CD7-C41B1BBC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6C0A-E163-747C-62E9-2362ECC6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BF517-6D5C-2317-949F-F764E362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B6184-3581-FE15-F8E4-1981A677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408B-9C0D-16BE-1C87-DBE80B8C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2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A316-45AE-1F59-4856-BBEF3C79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1E59C-59DF-86E2-B61D-CAC56619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DD96-6739-28FA-B6BF-F1FD4DE6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0876-D3B6-B8AC-F922-6CBD8FA2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5577-2806-1DB2-54C5-C1FA7DFE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A1E9-B915-17DD-3D59-8B869B7F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AB25-F16F-E96A-E500-AA251BE11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B4807-B3CB-61B6-89A2-BA05CD1C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90FC6-0383-BB34-6CEA-215CC6F6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19845-EE21-5FF8-DD76-7D937555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B1EE-A667-CD78-297A-79226A91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629-A60F-37B4-B734-00D38E5D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C54E-4EFE-F525-32D1-D2B362BD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142D-924A-CA8F-3AA8-C7F54A559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EE62-C739-286B-3247-9590C1C98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7CCAA-7915-0C01-06E4-1DF191290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D6269-D8F8-2947-8CA5-9CF4B559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4ABA7-946B-32F5-AA7C-F0C60819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D463A-9E7D-95ED-53F2-216E3BB0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640B-9626-5258-D783-0ACA914C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B2F0D-360F-B196-8788-E978D7DE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1AA6D-4BEC-A657-F57C-40F47E71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A7ECE-749C-AE2A-E10D-31AC125F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F5F45-C94A-97E4-3AA2-6E8B7669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15298-F43C-F94F-284D-6944F48D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B25E6-2922-EE09-0363-64E2579D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68DA-69E4-8B2C-83BF-E69C6692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AB9B-75AA-779B-AB14-BA22416A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8D7EE-9570-D930-35CF-8B042D164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37531-73ED-C40A-C124-B815E25F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83605-4974-5CA0-0782-C45155EC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A770B-D091-8DEB-A5A3-14A8F24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6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24FF-C164-AE93-7CF6-6868B468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2FD8-74FE-8797-47F3-DD2DC9930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A0847-DCA4-3A9F-B79D-D14A2CB2D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117A-2279-ADD4-8A69-AE95711F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D8F35-6F87-6649-6C7E-A4D9835C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EA147-846D-3153-A0E8-ED5036B8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A621B-DE0D-CB4C-5399-6087B5F8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9CFDA-2D81-8A1A-B0AA-445F81EC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A96B-8A6F-632B-A224-AEDA0064C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0990-E053-364D-A095-E819A39D6D6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270F-3676-3B8F-2FBC-917018DB6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C50B-A44E-5209-3E22-36745D400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jpeg"/><Relationship Id="rId5" Type="http://schemas.microsoft.com/office/2007/relationships/hdphoto" Target="../media/hdphoto1.wdp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14" Type="http://schemas.openxmlformats.org/officeDocument/2006/relationships/image" Target="../media/image4.png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12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56A80FE4-EB96-4E6A-56F4-EECE2945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83" y="1860667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DCADB189-7FE7-8006-7E74-F58A9F83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353" y="1817497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AWS Lambda">
            <a:extLst>
              <a:ext uri="{FF2B5EF4-FFF2-40B4-BE49-F238E27FC236}">
                <a16:creationId xmlns:a16="http://schemas.microsoft.com/office/drawing/2014/main" id="{2947A18A-CB85-ED90-8AD1-E3C51C99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27" y="1935568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A0D25-FB95-DBCC-9AA5-FE11A456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10" y="1962539"/>
            <a:ext cx="492620" cy="2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1C0AED7-5DA9-2B29-29D7-1D2DE2AA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494" y="2855984"/>
            <a:ext cx="732252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256">
            <a:extLst>
              <a:ext uri="{FF2B5EF4-FFF2-40B4-BE49-F238E27FC236}">
                <a16:creationId xmlns:a16="http://schemas.microsoft.com/office/drawing/2014/main" id="{EA26CE65-DFEC-EB54-DC53-1CE8DE578EDB}"/>
              </a:ext>
            </a:extLst>
          </p:cNvPr>
          <p:cNvSpPr/>
          <p:nvPr/>
        </p:nvSpPr>
        <p:spPr>
          <a:xfrm>
            <a:off x="1648723" y="2523090"/>
            <a:ext cx="64511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직사각형 256">
            <a:extLst>
              <a:ext uri="{FF2B5EF4-FFF2-40B4-BE49-F238E27FC236}">
                <a16:creationId xmlns:a16="http://schemas.microsoft.com/office/drawing/2014/main" id="{C365FAC1-E225-FE45-437B-681194F1F744}"/>
              </a:ext>
            </a:extLst>
          </p:cNvPr>
          <p:cNvSpPr/>
          <p:nvPr/>
        </p:nvSpPr>
        <p:spPr>
          <a:xfrm>
            <a:off x="3635855" y="2528798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6A0EE3EE-5F79-FEB4-1E5D-EBAB440F7457}"/>
              </a:ext>
            </a:extLst>
          </p:cNvPr>
          <p:cNvSpPr/>
          <p:nvPr/>
        </p:nvSpPr>
        <p:spPr>
          <a:xfrm>
            <a:off x="9741272" y="3866806"/>
            <a:ext cx="1180834" cy="150133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0E8BBF45-156E-67DA-F303-9DA969D6CC33}"/>
              </a:ext>
            </a:extLst>
          </p:cNvPr>
          <p:cNvSpPr/>
          <p:nvPr/>
        </p:nvSpPr>
        <p:spPr>
          <a:xfrm rot="16200000">
            <a:off x="-42487" y="2836247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80198A-9556-EFA4-982F-ABE2E3A7F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4692" y="3008347"/>
            <a:ext cx="546084" cy="842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01F0C6-39CD-E4DF-CECD-0C091251AAF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5663" y="4342637"/>
            <a:ext cx="845356" cy="612452"/>
          </a:xfrm>
          <a:prstGeom prst="rect">
            <a:avLst/>
          </a:prstGeom>
        </p:spPr>
      </p:pic>
      <p:sp>
        <p:nvSpPr>
          <p:cNvPr id="15" name="직사각형 256">
            <a:extLst>
              <a:ext uri="{FF2B5EF4-FFF2-40B4-BE49-F238E27FC236}">
                <a16:creationId xmlns:a16="http://schemas.microsoft.com/office/drawing/2014/main" id="{57723FEE-504F-306F-015D-A828ABA1A46C}"/>
              </a:ext>
            </a:extLst>
          </p:cNvPr>
          <p:cNvSpPr/>
          <p:nvPr/>
        </p:nvSpPr>
        <p:spPr>
          <a:xfrm>
            <a:off x="1608402" y="3936793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256">
            <a:extLst>
              <a:ext uri="{FF2B5EF4-FFF2-40B4-BE49-F238E27FC236}">
                <a16:creationId xmlns:a16="http://schemas.microsoft.com/office/drawing/2014/main" id="{7E2443AA-BCCE-39DE-6E87-96CA48F28905}"/>
              </a:ext>
            </a:extLst>
          </p:cNvPr>
          <p:cNvSpPr/>
          <p:nvPr/>
        </p:nvSpPr>
        <p:spPr>
          <a:xfrm>
            <a:off x="1734863" y="5013944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05571D3B-ED27-0F73-BBA8-C76698A9853E}"/>
              </a:ext>
            </a:extLst>
          </p:cNvPr>
          <p:cNvSpPr/>
          <p:nvPr/>
        </p:nvSpPr>
        <p:spPr>
          <a:xfrm rot="16200000">
            <a:off x="8294266" y="2759003"/>
            <a:ext cx="4002708" cy="1598765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256">
            <a:extLst>
              <a:ext uri="{FF2B5EF4-FFF2-40B4-BE49-F238E27FC236}">
                <a16:creationId xmlns:a16="http://schemas.microsoft.com/office/drawing/2014/main" id="{6F953D77-B37F-CB12-2635-E5C36D1D9F66}"/>
              </a:ext>
            </a:extLst>
          </p:cNvPr>
          <p:cNvSpPr/>
          <p:nvPr/>
        </p:nvSpPr>
        <p:spPr>
          <a:xfrm>
            <a:off x="10249544" y="2386837"/>
            <a:ext cx="176696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: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732AB0EB-F33E-E16E-2516-D794229C6CB8}"/>
              </a:ext>
            </a:extLst>
          </p:cNvPr>
          <p:cNvSpPr/>
          <p:nvPr/>
        </p:nvSpPr>
        <p:spPr>
          <a:xfrm>
            <a:off x="1236727" y="1302575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40ABAB88-616F-12A5-EC7C-64B5EC2AF475}"/>
              </a:ext>
            </a:extLst>
          </p:cNvPr>
          <p:cNvSpPr/>
          <p:nvPr/>
        </p:nvSpPr>
        <p:spPr>
          <a:xfrm>
            <a:off x="9496236" y="1302689"/>
            <a:ext cx="1598765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3</a:t>
            </a:r>
            <a:r>
              <a:rPr lang="en-US" altLang="ko-KR" sz="100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rd</a:t>
            </a: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Party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Gateway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AB669CD6-D0FB-CD76-7CA1-C708ED79AE3E}"/>
              </a:ext>
            </a:extLst>
          </p:cNvPr>
          <p:cNvSpPr/>
          <p:nvPr/>
        </p:nvSpPr>
        <p:spPr>
          <a:xfrm rot="16200000">
            <a:off x="2372415" y="2540324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363">
            <a:extLst>
              <a:ext uri="{FF2B5EF4-FFF2-40B4-BE49-F238E27FC236}">
                <a16:creationId xmlns:a16="http://schemas.microsoft.com/office/drawing/2014/main" id="{6FCFFAB7-EE5E-9C8E-CBAB-CFA7D7FA7C93}"/>
              </a:ext>
            </a:extLst>
          </p:cNvPr>
          <p:cNvSpPr/>
          <p:nvPr/>
        </p:nvSpPr>
        <p:spPr>
          <a:xfrm rot="16200000">
            <a:off x="5430668" y="2135871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3" name="직사각형 363">
            <a:extLst>
              <a:ext uri="{FF2B5EF4-FFF2-40B4-BE49-F238E27FC236}">
                <a16:creationId xmlns:a16="http://schemas.microsoft.com/office/drawing/2014/main" id="{D9CA5E4A-4DCA-2B45-D100-ADC8D5CC498B}"/>
              </a:ext>
            </a:extLst>
          </p:cNvPr>
          <p:cNvSpPr/>
          <p:nvPr/>
        </p:nvSpPr>
        <p:spPr>
          <a:xfrm>
            <a:off x="3350004" y="1314864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5C587082-53C6-E4F4-B02D-2FF10D6414A5}"/>
              </a:ext>
            </a:extLst>
          </p:cNvPr>
          <p:cNvSpPr/>
          <p:nvPr/>
        </p:nvSpPr>
        <p:spPr>
          <a:xfrm>
            <a:off x="5999842" y="1311945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F040E1-C6F3-4C81-5741-BA915F9649A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2681007" y="3558386"/>
            <a:ext cx="668997" cy="5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Image result for AWS Lambda">
            <a:extLst>
              <a:ext uri="{FF2B5EF4-FFF2-40B4-BE49-F238E27FC236}">
                <a16:creationId xmlns:a16="http://schemas.microsoft.com/office/drawing/2014/main" id="{3E202BE7-AE02-1D76-C856-A3DCA23C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66" y="2213321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Azure Functions (@AzureFunctions) / Twitter">
            <a:extLst>
              <a:ext uri="{FF2B5EF4-FFF2-40B4-BE49-F238E27FC236}">
                <a16:creationId xmlns:a16="http://schemas.microsoft.com/office/drawing/2014/main" id="{80B6E400-8ED4-02FF-D0FB-B721D926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27" y="3195442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D6610-3D58-0DBE-F966-3FC34688402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V="1">
            <a:off x="5397533" y="3564087"/>
            <a:ext cx="60627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Image result for nginx">
            <a:extLst>
              <a:ext uri="{FF2B5EF4-FFF2-40B4-BE49-F238E27FC236}">
                <a16:creationId xmlns:a16="http://schemas.microsoft.com/office/drawing/2014/main" id="{0CFD9265-74E6-19FF-68E6-7F14C07D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29" y="3192937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73E6A63B-F565-26AB-CC79-B7B1D085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78" y="4312782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nginx">
            <a:extLst>
              <a:ext uri="{FF2B5EF4-FFF2-40B4-BE49-F238E27FC236}">
                <a16:creationId xmlns:a16="http://schemas.microsoft.com/office/drawing/2014/main" id="{261B5762-64D3-EFD6-B028-28CD293F5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31" y="4312783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4CB7FF6A-E98C-A137-8459-8AAC3AF9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2" y="4677705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256">
            <a:extLst>
              <a:ext uri="{FF2B5EF4-FFF2-40B4-BE49-F238E27FC236}">
                <a16:creationId xmlns:a16="http://schemas.microsoft.com/office/drawing/2014/main" id="{5F421B3E-D422-3ED9-C7F1-0F4AF3994815}"/>
              </a:ext>
            </a:extLst>
          </p:cNvPr>
          <p:cNvSpPr/>
          <p:nvPr/>
        </p:nvSpPr>
        <p:spPr>
          <a:xfrm>
            <a:off x="3430560" y="3903240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직사각형 256">
            <a:extLst>
              <a:ext uri="{FF2B5EF4-FFF2-40B4-BE49-F238E27FC236}">
                <a16:creationId xmlns:a16="http://schemas.microsoft.com/office/drawing/2014/main" id="{6E655DB2-912D-5114-6D2E-9CF65FD287E9}"/>
              </a:ext>
            </a:extLst>
          </p:cNvPr>
          <p:cNvSpPr/>
          <p:nvPr/>
        </p:nvSpPr>
        <p:spPr>
          <a:xfrm>
            <a:off x="3455439" y="4979222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B7CF65-C752-ABBA-D888-A665C0FE0A39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>
          <a:xfrm flipV="1">
            <a:off x="8860239" y="3558386"/>
            <a:ext cx="635999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Azure Functions (@AzureFunctions) / Twitter">
            <a:extLst>
              <a:ext uri="{FF2B5EF4-FFF2-40B4-BE49-F238E27FC236}">
                <a16:creationId xmlns:a16="http://schemas.microsoft.com/office/drawing/2014/main" id="{890CF912-3CEB-25BD-6B1C-A9FCC099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2" y="3567922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256">
            <a:extLst>
              <a:ext uri="{FF2B5EF4-FFF2-40B4-BE49-F238E27FC236}">
                <a16:creationId xmlns:a16="http://schemas.microsoft.com/office/drawing/2014/main" id="{789BE669-EF63-FF04-BCB6-32E2885AA4AF}"/>
              </a:ext>
            </a:extLst>
          </p:cNvPr>
          <p:cNvSpPr/>
          <p:nvPr/>
        </p:nvSpPr>
        <p:spPr>
          <a:xfrm>
            <a:off x="6360739" y="4960796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직사각형 363">
            <a:extLst>
              <a:ext uri="{FF2B5EF4-FFF2-40B4-BE49-F238E27FC236}">
                <a16:creationId xmlns:a16="http://schemas.microsoft.com/office/drawing/2014/main" id="{ACDB16F5-D2CA-B369-B350-DB2D9EFCADE5}"/>
              </a:ext>
            </a:extLst>
          </p:cNvPr>
          <p:cNvSpPr/>
          <p:nvPr/>
        </p:nvSpPr>
        <p:spPr>
          <a:xfrm rot="16200000">
            <a:off x="7280834" y="2133192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9" name="직사각형 363">
            <a:extLst>
              <a:ext uri="{FF2B5EF4-FFF2-40B4-BE49-F238E27FC236}">
                <a16:creationId xmlns:a16="http://schemas.microsoft.com/office/drawing/2014/main" id="{22641590-C085-0300-73E9-15167D9DD17A}"/>
              </a:ext>
            </a:extLst>
          </p:cNvPr>
          <p:cNvSpPr/>
          <p:nvPr/>
        </p:nvSpPr>
        <p:spPr>
          <a:xfrm rot="16200000">
            <a:off x="7275167" y="3933412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6DBD3F93-64A6-E643-F726-92F18DABE921}"/>
              </a:ext>
            </a:extLst>
          </p:cNvPr>
          <p:cNvSpPr/>
          <p:nvPr/>
        </p:nvSpPr>
        <p:spPr>
          <a:xfrm>
            <a:off x="7537868" y="1863717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Payment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41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CD195BB7-33C8-4697-6AA5-D23BE7C6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50" y="2264582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>
            <a:extLst>
              <a:ext uri="{FF2B5EF4-FFF2-40B4-BE49-F238E27FC236}">
                <a16:creationId xmlns:a16="http://schemas.microsoft.com/office/drawing/2014/main" id="{8547ECC7-F891-8625-67B6-7A6DA0A0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49" y="2779080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49DC65-8AFA-9973-D5A8-D69A68D1AC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5366" y="3095387"/>
            <a:ext cx="810144" cy="306851"/>
          </a:xfrm>
          <a:prstGeom prst="rect">
            <a:avLst/>
          </a:prstGeom>
        </p:spPr>
      </p:pic>
      <p:pic>
        <p:nvPicPr>
          <p:cNvPr id="44" name="Picture 2" descr="Image result for nginx">
            <a:extLst>
              <a:ext uri="{FF2B5EF4-FFF2-40B4-BE49-F238E27FC236}">
                <a16:creationId xmlns:a16="http://schemas.microsoft.com/office/drawing/2014/main" id="{7CD6363C-8472-47CF-8780-3A7AA3B8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98" y="1912935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363">
            <a:extLst>
              <a:ext uri="{FF2B5EF4-FFF2-40B4-BE49-F238E27FC236}">
                <a16:creationId xmlns:a16="http://schemas.microsoft.com/office/drawing/2014/main" id="{5917F52F-8743-81E8-5871-CF5CDA0163C0}"/>
              </a:ext>
            </a:extLst>
          </p:cNvPr>
          <p:cNvSpPr/>
          <p:nvPr/>
        </p:nvSpPr>
        <p:spPr>
          <a:xfrm>
            <a:off x="7540331" y="3679772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157CA9-70A6-8C0B-63F1-1661B1E9D752}"/>
              </a:ext>
            </a:extLst>
          </p:cNvPr>
          <p:cNvCxnSpPr>
            <a:cxnSpLocks/>
            <a:stCxn id="6" idx="3"/>
            <a:endCxn id="38" idx="0"/>
          </p:cNvCxnSpPr>
          <p:nvPr/>
        </p:nvCxnSpPr>
        <p:spPr>
          <a:xfrm>
            <a:off x="6910892" y="2158401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3701CE-2105-3B2B-D9B2-03F0249D53CE}"/>
              </a:ext>
            </a:extLst>
          </p:cNvPr>
          <p:cNvCxnSpPr>
            <a:cxnSpLocks/>
            <a:stCxn id="27" idx="3"/>
            <a:endCxn id="38" idx="0"/>
          </p:cNvCxnSpPr>
          <p:nvPr/>
        </p:nvCxnSpPr>
        <p:spPr>
          <a:xfrm flipV="1">
            <a:off x="7021529" y="2722080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64766A-A2FC-017F-50A3-0CD650435640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V="1">
            <a:off x="7041873" y="2722080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5D286C-7A8D-BB51-6FBD-CD328D3DB20F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V="1">
            <a:off x="7041873" y="4522301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29D1B6-5E44-5D1D-342F-07D697BF57E2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>
            <a:off x="7021529" y="3473593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98A3A8-112B-34AB-6B2F-9CD25F0B65A0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6910892" y="2158401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256">
            <a:extLst>
              <a:ext uri="{FF2B5EF4-FFF2-40B4-BE49-F238E27FC236}">
                <a16:creationId xmlns:a16="http://schemas.microsoft.com/office/drawing/2014/main" id="{0100ED0B-4813-0E82-7C8A-B9FD46FA2CEA}"/>
              </a:ext>
            </a:extLst>
          </p:cNvPr>
          <p:cNvSpPr/>
          <p:nvPr/>
        </p:nvSpPr>
        <p:spPr>
          <a:xfrm>
            <a:off x="6243850" y="3866806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직사각형 256">
            <a:extLst>
              <a:ext uri="{FF2B5EF4-FFF2-40B4-BE49-F238E27FC236}">
                <a16:creationId xmlns:a16="http://schemas.microsoft.com/office/drawing/2014/main" id="{14D09EAF-AABC-A498-DE5A-53D930A03C85}"/>
              </a:ext>
            </a:extLst>
          </p:cNvPr>
          <p:cNvSpPr/>
          <p:nvPr/>
        </p:nvSpPr>
        <p:spPr>
          <a:xfrm>
            <a:off x="6277882" y="2528797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직사각형 256">
            <a:extLst>
              <a:ext uri="{FF2B5EF4-FFF2-40B4-BE49-F238E27FC236}">
                <a16:creationId xmlns:a16="http://schemas.microsoft.com/office/drawing/2014/main" id="{7E22EA5E-E38D-C49C-D30D-3C7040A61C2D}"/>
              </a:ext>
            </a:extLst>
          </p:cNvPr>
          <p:cNvSpPr/>
          <p:nvPr/>
        </p:nvSpPr>
        <p:spPr>
          <a:xfrm>
            <a:off x="9862009" y="4617474"/>
            <a:ext cx="939360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Pricing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Billing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Subscriptions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5" name="직사각형 256">
            <a:extLst>
              <a:ext uri="{FF2B5EF4-FFF2-40B4-BE49-F238E27FC236}">
                <a16:creationId xmlns:a16="http://schemas.microsoft.com/office/drawing/2014/main" id="{F6F3C104-6008-4199-6A6D-461865D8CD0B}"/>
              </a:ext>
            </a:extLst>
          </p:cNvPr>
          <p:cNvSpPr/>
          <p:nvPr/>
        </p:nvSpPr>
        <p:spPr>
          <a:xfrm>
            <a:off x="3372939" y="5649898"/>
            <a:ext cx="2353208" cy="4459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serverless gateway can be run in any place.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within API gateway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separately runs in other clusters.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within private cloud or public cloud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" name="직사각형 256">
            <a:extLst>
              <a:ext uri="{FF2B5EF4-FFF2-40B4-BE49-F238E27FC236}">
                <a16:creationId xmlns:a16="http://schemas.microsoft.com/office/drawing/2014/main" id="{01BD3D7A-58AB-EA07-72E0-CD256D6DD887}"/>
              </a:ext>
            </a:extLst>
          </p:cNvPr>
          <p:cNvSpPr/>
          <p:nvPr/>
        </p:nvSpPr>
        <p:spPr>
          <a:xfrm>
            <a:off x="6007001" y="5649720"/>
            <a:ext cx="4113306" cy="3351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Reducing Computing Cost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 Payment service doesn’t need to be run for 24/7 hours.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Enhancing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convenience, scalability, reliability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 No server management is necessary.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Customer can enhance the bundle codes as reference implementations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68">
            <a:extLst>
              <a:ext uri="{FF2B5EF4-FFF2-40B4-BE49-F238E27FC236}">
                <a16:creationId xmlns:a16="http://schemas.microsoft.com/office/drawing/2014/main" id="{5860DBC7-DBA8-87FF-F56C-B7DCFBDF052B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3" name="Group 69">
              <a:extLst>
                <a:ext uri="{FF2B5EF4-FFF2-40B4-BE49-F238E27FC236}">
                  <a16:creationId xmlns:a16="http://schemas.microsoft.com/office/drawing/2014/main" id="{0E711E8E-42A4-FEAA-FEA2-25F49712F762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62" name="Picture 70" descr="화살표-3_1">
                <a:extLst>
                  <a:ext uri="{FF2B5EF4-FFF2-40B4-BE49-F238E27FC236}">
                    <a16:creationId xmlns:a16="http://schemas.microsoft.com/office/drawing/2014/main" id="{B4F1EAB9-9EED-32C9-1019-ADFF182DD4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71" descr="화살표-3_1">
                <a:extLst>
                  <a:ext uri="{FF2B5EF4-FFF2-40B4-BE49-F238E27FC236}">
                    <a16:creationId xmlns:a16="http://schemas.microsoft.com/office/drawing/2014/main" id="{C54D2EC2-8481-C992-7992-C6C1EECF53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AutoShape 72">
              <a:extLst>
                <a:ext uri="{FF2B5EF4-FFF2-40B4-BE49-F238E27FC236}">
                  <a16:creationId xmlns:a16="http://schemas.microsoft.com/office/drawing/2014/main" id="{FB6CC287-36A9-AFE1-CF73-48E3ABD2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58" name="Group 73">
              <a:extLst>
                <a:ext uri="{FF2B5EF4-FFF2-40B4-BE49-F238E27FC236}">
                  <a16:creationId xmlns:a16="http://schemas.microsoft.com/office/drawing/2014/main" id="{0AB49DE2-BACA-EDE1-954F-72D9B21844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60" name="Picture 74" descr="화살표-3_1">
                <a:extLst>
                  <a:ext uri="{FF2B5EF4-FFF2-40B4-BE49-F238E27FC236}">
                    <a16:creationId xmlns:a16="http://schemas.microsoft.com/office/drawing/2014/main" id="{6D7A1663-50AD-ED83-5605-C344AE2161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75" descr="화살표-3_1">
                <a:extLst>
                  <a:ext uri="{FF2B5EF4-FFF2-40B4-BE49-F238E27FC236}">
                    <a16:creationId xmlns:a16="http://schemas.microsoft.com/office/drawing/2014/main" id="{6B042292-F36C-BFBF-3FF3-96382447A1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" name="Rectangle 76">
              <a:extLst>
                <a:ext uri="{FF2B5EF4-FFF2-40B4-BE49-F238E27FC236}">
                  <a16:creationId xmlns:a16="http://schemas.microsoft.com/office/drawing/2014/main" id="{5B9FAB8D-16AE-488B-09C7-1EFF436CE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3369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Serverless Payment Gateway (Phase I: Stripe, PayPal Integration)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75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F3250A87-71B0-6CD8-1791-2CF9BA8F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25" y="1947146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15FBAC99-3961-B2B0-398B-232301CAA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232" y="190397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AWS Lambda">
            <a:extLst>
              <a:ext uri="{FF2B5EF4-FFF2-40B4-BE49-F238E27FC236}">
                <a16:creationId xmlns:a16="http://schemas.microsoft.com/office/drawing/2014/main" id="{DEAE817D-7D73-B60B-0DCF-F1BFBEC5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43" y="2035508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256">
            <a:extLst>
              <a:ext uri="{FF2B5EF4-FFF2-40B4-BE49-F238E27FC236}">
                <a16:creationId xmlns:a16="http://schemas.microsoft.com/office/drawing/2014/main" id="{BDED4A31-B379-D97D-6880-61E7FE03DEA1}"/>
              </a:ext>
            </a:extLst>
          </p:cNvPr>
          <p:cNvSpPr/>
          <p:nvPr/>
        </p:nvSpPr>
        <p:spPr>
          <a:xfrm>
            <a:off x="1962665" y="2609569"/>
            <a:ext cx="64511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직사각형 256">
            <a:extLst>
              <a:ext uri="{FF2B5EF4-FFF2-40B4-BE49-F238E27FC236}">
                <a16:creationId xmlns:a16="http://schemas.microsoft.com/office/drawing/2014/main" id="{F93EAA7B-2925-A82A-9C52-3A9314865624}"/>
              </a:ext>
            </a:extLst>
          </p:cNvPr>
          <p:cNvSpPr/>
          <p:nvPr/>
        </p:nvSpPr>
        <p:spPr>
          <a:xfrm>
            <a:off x="3629734" y="2615276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D1184F29-0604-D514-156F-FB66EFA53B46}"/>
              </a:ext>
            </a:extLst>
          </p:cNvPr>
          <p:cNvSpPr/>
          <p:nvPr/>
        </p:nvSpPr>
        <p:spPr>
          <a:xfrm>
            <a:off x="9102337" y="3972448"/>
            <a:ext cx="1430452" cy="150133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363">
            <a:extLst>
              <a:ext uri="{FF2B5EF4-FFF2-40B4-BE49-F238E27FC236}">
                <a16:creationId xmlns:a16="http://schemas.microsoft.com/office/drawing/2014/main" id="{87BD5B6F-D87C-2C89-E79A-E61ED67E9935}"/>
              </a:ext>
            </a:extLst>
          </p:cNvPr>
          <p:cNvSpPr/>
          <p:nvPr/>
        </p:nvSpPr>
        <p:spPr>
          <a:xfrm rot="16200000">
            <a:off x="271455" y="2922726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D594DC-21E5-E733-9732-413D4F0B8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8634" y="3094826"/>
            <a:ext cx="546084" cy="842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926922-4746-A531-47AE-CFEE0BE42F7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05" y="4429116"/>
            <a:ext cx="845356" cy="612452"/>
          </a:xfrm>
          <a:prstGeom prst="rect">
            <a:avLst/>
          </a:prstGeom>
        </p:spPr>
      </p:pic>
      <p:sp>
        <p:nvSpPr>
          <p:cNvPr id="13" name="직사각형 256">
            <a:extLst>
              <a:ext uri="{FF2B5EF4-FFF2-40B4-BE49-F238E27FC236}">
                <a16:creationId xmlns:a16="http://schemas.microsoft.com/office/drawing/2014/main" id="{CECCB4B3-59C2-E526-0A17-28B47DCF6150}"/>
              </a:ext>
            </a:extLst>
          </p:cNvPr>
          <p:cNvSpPr/>
          <p:nvPr/>
        </p:nvSpPr>
        <p:spPr>
          <a:xfrm>
            <a:off x="1922344" y="4023272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256">
            <a:extLst>
              <a:ext uri="{FF2B5EF4-FFF2-40B4-BE49-F238E27FC236}">
                <a16:creationId xmlns:a16="http://schemas.microsoft.com/office/drawing/2014/main" id="{938489AC-B855-9952-40E2-B8E2787A42D1}"/>
              </a:ext>
            </a:extLst>
          </p:cNvPr>
          <p:cNvSpPr/>
          <p:nvPr/>
        </p:nvSpPr>
        <p:spPr>
          <a:xfrm>
            <a:off x="2048805" y="5100423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6137936E-2B56-2DAB-1CB6-E0A5F9CA063F}"/>
              </a:ext>
            </a:extLst>
          </p:cNvPr>
          <p:cNvSpPr/>
          <p:nvPr/>
        </p:nvSpPr>
        <p:spPr>
          <a:xfrm rot="16200000">
            <a:off x="7804184" y="2713550"/>
            <a:ext cx="4002708" cy="190095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C0BB402A-01B6-5C88-57D6-27674EF2066C}"/>
              </a:ext>
            </a:extLst>
          </p:cNvPr>
          <p:cNvSpPr/>
          <p:nvPr/>
        </p:nvSpPr>
        <p:spPr>
          <a:xfrm>
            <a:off x="1550669" y="1389054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F1798BEC-008D-B322-4D2D-9FC1FBC59CCF}"/>
              </a:ext>
            </a:extLst>
          </p:cNvPr>
          <p:cNvSpPr/>
          <p:nvPr/>
        </p:nvSpPr>
        <p:spPr>
          <a:xfrm>
            <a:off x="8857301" y="1430924"/>
            <a:ext cx="1898715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3</a:t>
            </a:r>
            <a:r>
              <a:rPr lang="en-US" altLang="ko-KR" sz="100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rd</a:t>
            </a: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Party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Gateway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363">
            <a:extLst>
              <a:ext uri="{FF2B5EF4-FFF2-40B4-BE49-F238E27FC236}">
                <a16:creationId xmlns:a16="http://schemas.microsoft.com/office/drawing/2014/main" id="{5314B0D8-9181-EF45-53E4-46840EDE321B}"/>
              </a:ext>
            </a:extLst>
          </p:cNvPr>
          <p:cNvSpPr/>
          <p:nvPr/>
        </p:nvSpPr>
        <p:spPr>
          <a:xfrm rot="16200000">
            <a:off x="2366294" y="2626802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8789FCA5-5F1D-FE6D-09A1-066453C07C9E}"/>
              </a:ext>
            </a:extLst>
          </p:cNvPr>
          <p:cNvSpPr/>
          <p:nvPr/>
        </p:nvSpPr>
        <p:spPr>
          <a:xfrm rot="16200000">
            <a:off x="5124984" y="2235811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994877EA-9B24-3751-1CCF-D9128003CC7E}"/>
              </a:ext>
            </a:extLst>
          </p:cNvPr>
          <p:cNvSpPr/>
          <p:nvPr/>
        </p:nvSpPr>
        <p:spPr>
          <a:xfrm>
            <a:off x="3343883" y="1401342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A3A37FE4-E12B-86BF-83D2-A4B34129097B}"/>
              </a:ext>
            </a:extLst>
          </p:cNvPr>
          <p:cNvSpPr/>
          <p:nvPr/>
        </p:nvSpPr>
        <p:spPr>
          <a:xfrm>
            <a:off x="5694158" y="1411885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0F2C7C-3499-EB06-5279-0A51B373E0B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2994949" y="3644865"/>
            <a:ext cx="348934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Image result for AWS Lambda">
            <a:extLst>
              <a:ext uri="{FF2B5EF4-FFF2-40B4-BE49-F238E27FC236}">
                <a16:creationId xmlns:a16="http://schemas.microsoft.com/office/drawing/2014/main" id="{3FBC4463-3BA1-796F-6BA7-004EF692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45" y="2299799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Azure Functions (@AzureFunctions) / Twitter">
            <a:extLst>
              <a:ext uri="{FF2B5EF4-FFF2-40B4-BE49-F238E27FC236}">
                <a16:creationId xmlns:a16="http://schemas.microsoft.com/office/drawing/2014/main" id="{F8CC4CB3-3E86-AC2F-8057-4DD06CCA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43" y="3295382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3BD3B-9DCF-5556-67DA-EF1205C6323E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391412" y="3650566"/>
            <a:ext cx="306710" cy="134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Image result for nginx">
            <a:extLst>
              <a:ext uri="{FF2B5EF4-FFF2-40B4-BE49-F238E27FC236}">
                <a16:creationId xmlns:a16="http://schemas.microsoft.com/office/drawing/2014/main" id="{5B62C1C6-F05F-07A4-1931-640B62754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08" y="327941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F5981711-0EFD-F334-79D6-7F44EA5DE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594" y="4412722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nginx">
            <a:extLst>
              <a:ext uri="{FF2B5EF4-FFF2-40B4-BE49-F238E27FC236}">
                <a16:creationId xmlns:a16="http://schemas.microsoft.com/office/drawing/2014/main" id="{0F947C9D-71C8-0418-3491-E24163117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10" y="4399261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C4C28331-9F42-1369-C059-CFDCA8039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1" y="4764183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56">
            <a:extLst>
              <a:ext uri="{FF2B5EF4-FFF2-40B4-BE49-F238E27FC236}">
                <a16:creationId xmlns:a16="http://schemas.microsoft.com/office/drawing/2014/main" id="{08067BDC-A5F0-59C0-301E-A209DE97D6DA}"/>
              </a:ext>
            </a:extLst>
          </p:cNvPr>
          <p:cNvSpPr/>
          <p:nvPr/>
        </p:nvSpPr>
        <p:spPr>
          <a:xfrm>
            <a:off x="3424439" y="3989718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직사각형 256">
            <a:extLst>
              <a:ext uri="{FF2B5EF4-FFF2-40B4-BE49-F238E27FC236}">
                <a16:creationId xmlns:a16="http://schemas.microsoft.com/office/drawing/2014/main" id="{9B6447BE-C9E7-7E4E-1BA5-074032023C87}"/>
              </a:ext>
            </a:extLst>
          </p:cNvPr>
          <p:cNvSpPr/>
          <p:nvPr/>
        </p:nvSpPr>
        <p:spPr>
          <a:xfrm>
            <a:off x="3449318" y="5065700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6D290A-3987-FA7F-D00D-3EA0CF1A518B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8554555" y="3664027"/>
            <a:ext cx="30050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0" descr="Azure Functions (@AzureFunctions) / Twitter">
            <a:extLst>
              <a:ext uri="{FF2B5EF4-FFF2-40B4-BE49-F238E27FC236}">
                <a16:creationId xmlns:a16="http://schemas.microsoft.com/office/drawing/2014/main" id="{6EA12D90-0C58-FBFE-8D1B-88BE917E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1" y="3654400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256">
            <a:extLst>
              <a:ext uri="{FF2B5EF4-FFF2-40B4-BE49-F238E27FC236}">
                <a16:creationId xmlns:a16="http://schemas.microsoft.com/office/drawing/2014/main" id="{659748C4-8724-B757-B73E-5FE4057C0052}"/>
              </a:ext>
            </a:extLst>
          </p:cNvPr>
          <p:cNvSpPr/>
          <p:nvPr/>
        </p:nvSpPr>
        <p:spPr>
          <a:xfrm>
            <a:off x="6055055" y="5060736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직사각형 363">
            <a:extLst>
              <a:ext uri="{FF2B5EF4-FFF2-40B4-BE49-F238E27FC236}">
                <a16:creationId xmlns:a16="http://schemas.microsoft.com/office/drawing/2014/main" id="{4FCF3864-4551-5C7B-9034-8E444168EF7E}"/>
              </a:ext>
            </a:extLst>
          </p:cNvPr>
          <p:cNvSpPr/>
          <p:nvPr/>
        </p:nvSpPr>
        <p:spPr>
          <a:xfrm rot="16200000">
            <a:off x="6975150" y="2233132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6" name="직사각형 363">
            <a:extLst>
              <a:ext uri="{FF2B5EF4-FFF2-40B4-BE49-F238E27FC236}">
                <a16:creationId xmlns:a16="http://schemas.microsoft.com/office/drawing/2014/main" id="{988ABA42-A20B-A376-B0F5-4F0F14D0F4E3}"/>
              </a:ext>
            </a:extLst>
          </p:cNvPr>
          <p:cNvSpPr/>
          <p:nvPr/>
        </p:nvSpPr>
        <p:spPr>
          <a:xfrm rot="16200000">
            <a:off x="6969483" y="4033352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37" name="직사각형 363">
            <a:extLst>
              <a:ext uri="{FF2B5EF4-FFF2-40B4-BE49-F238E27FC236}">
                <a16:creationId xmlns:a16="http://schemas.microsoft.com/office/drawing/2014/main" id="{3EA6A14F-9137-9575-1C6B-7A7A2F6C80C1}"/>
              </a:ext>
            </a:extLst>
          </p:cNvPr>
          <p:cNvSpPr/>
          <p:nvPr/>
        </p:nvSpPr>
        <p:spPr>
          <a:xfrm>
            <a:off x="7232184" y="1963657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Payment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8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1855A41F-22DE-1330-FEEB-236410BE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66" y="2364522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41C31C54-EAF3-C8C5-F578-387EDE4D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65" y="2879020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A3A0EC4-BAB0-01A0-80BD-0480CA25F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9682" y="3195327"/>
            <a:ext cx="810144" cy="306851"/>
          </a:xfrm>
          <a:prstGeom prst="rect">
            <a:avLst/>
          </a:prstGeom>
        </p:spPr>
      </p:pic>
      <p:pic>
        <p:nvPicPr>
          <p:cNvPr id="41" name="Picture 2" descr="Image result for nginx">
            <a:extLst>
              <a:ext uri="{FF2B5EF4-FFF2-40B4-BE49-F238E27FC236}">
                <a16:creationId xmlns:a16="http://schemas.microsoft.com/office/drawing/2014/main" id="{CEB2DBFB-405D-C6A5-61E6-AF373C40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14" y="2012875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363">
            <a:extLst>
              <a:ext uri="{FF2B5EF4-FFF2-40B4-BE49-F238E27FC236}">
                <a16:creationId xmlns:a16="http://schemas.microsoft.com/office/drawing/2014/main" id="{94AC5860-EB22-8622-AFCC-DED1F155C49E}"/>
              </a:ext>
            </a:extLst>
          </p:cNvPr>
          <p:cNvSpPr/>
          <p:nvPr/>
        </p:nvSpPr>
        <p:spPr>
          <a:xfrm>
            <a:off x="7234647" y="3779712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BBE1B2-0A2A-7561-10D2-ABB4481A0012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>
            <a:off x="6605208" y="2258341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99CB56-5845-59D1-4F9C-FA699FE61DF0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 flipV="1">
            <a:off x="6715845" y="2822020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8A3853-0C1F-D0CE-B462-B9FE86D1D21A}"/>
              </a:ext>
            </a:extLst>
          </p:cNvPr>
          <p:cNvCxnSpPr>
            <a:cxnSpLocks/>
            <a:stCxn id="27" idx="3"/>
            <a:endCxn id="35" idx="0"/>
          </p:cNvCxnSpPr>
          <p:nvPr/>
        </p:nvCxnSpPr>
        <p:spPr>
          <a:xfrm flipV="1">
            <a:off x="6736189" y="2822020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9A93F1-C6DA-634A-848A-A5C1C82EAFE6}"/>
              </a:ext>
            </a:extLst>
          </p:cNvPr>
          <p:cNvCxnSpPr>
            <a:cxnSpLocks/>
            <a:stCxn id="27" idx="3"/>
            <a:endCxn id="36" idx="0"/>
          </p:cNvCxnSpPr>
          <p:nvPr/>
        </p:nvCxnSpPr>
        <p:spPr>
          <a:xfrm flipV="1">
            <a:off x="6736189" y="4622241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E84315-066B-C1CF-7F82-A30BFB2127A6}"/>
              </a:ext>
            </a:extLst>
          </p:cNvPr>
          <p:cNvCxnSpPr>
            <a:cxnSpLocks/>
            <a:stCxn id="24" idx="3"/>
            <a:endCxn id="36" idx="0"/>
          </p:cNvCxnSpPr>
          <p:nvPr/>
        </p:nvCxnSpPr>
        <p:spPr>
          <a:xfrm>
            <a:off x="6715845" y="3573533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D48A93-F7DB-0386-BF4B-905D5E54AC88}"/>
              </a:ext>
            </a:extLst>
          </p:cNvPr>
          <p:cNvCxnSpPr>
            <a:cxnSpLocks/>
            <a:stCxn id="6" idx="3"/>
            <a:endCxn id="36" idx="0"/>
          </p:cNvCxnSpPr>
          <p:nvPr/>
        </p:nvCxnSpPr>
        <p:spPr>
          <a:xfrm>
            <a:off x="6605208" y="2258341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256">
            <a:extLst>
              <a:ext uri="{FF2B5EF4-FFF2-40B4-BE49-F238E27FC236}">
                <a16:creationId xmlns:a16="http://schemas.microsoft.com/office/drawing/2014/main" id="{ACA81B1E-26CC-6FA8-F84A-54CD94081CCF}"/>
              </a:ext>
            </a:extLst>
          </p:cNvPr>
          <p:cNvSpPr/>
          <p:nvPr/>
        </p:nvSpPr>
        <p:spPr>
          <a:xfrm>
            <a:off x="5938166" y="3966746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직사각형 256">
            <a:extLst>
              <a:ext uri="{FF2B5EF4-FFF2-40B4-BE49-F238E27FC236}">
                <a16:creationId xmlns:a16="http://schemas.microsoft.com/office/drawing/2014/main" id="{64CB7892-4345-77B8-EC16-79410C0855DC}"/>
              </a:ext>
            </a:extLst>
          </p:cNvPr>
          <p:cNvSpPr/>
          <p:nvPr/>
        </p:nvSpPr>
        <p:spPr>
          <a:xfrm>
            <a:off x="5972198" y="2628737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직사각형 256">
            <a:extLst>
              <a:ext uri="{FF2B5EF4-FFF2-40B4-BE49-F238E27FC236}">
                <a16:creationId xmlns:a16="http://schemas.microsoft.com/office/drawing/2014/main" id="{F23AB1D4-223C-4B37-A853-5194A5AC52CA}"/>
              </a:ext>
            </a:extLst>
          </p:cNvPr>
          <p:cNvSpPr/>
          <p:nvPr/>
        </p:nvSpPr>
        <p:spPr>
          <a:xfrm>
            <a:off x="9223074" y="4723116"/>
            <a:ext cx="939360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Pricing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Billing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Subscriptions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11C5B7C6-610D-A6D2-5AE8-0139DE92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204" y="1868570"/>
            <a:ext cx="492620" cy="2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>
            <a:extLst>
              <a:ext uri="{FF2B5EF4-FFF2-40B4-BE49-F238E27FC236}">
                <a16:creationId xmlns:a16="http://schemas.microsoft.com/office/drawing/2014/main" id="{DA6EB8F5-59FF-6262-9BE7-137CD275B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08" y="1872926"/>
            <a:ext cx="732252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B24968C-7F61-D299-724F-6636E403F0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80503" y="2704431"/>
            <a:ext cx="514298" cy="336330"/>
          </a:xfrm>
          <a:prstGeom prst="rect">
            <a:avLst/>
          </a:prstGeom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A997358F-2112-051A-CC79-26215BF28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280" y="2706318"/>
            <a:ext cx="323429" cy="32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6" descr="Naver starts a credit card-like post-payment service.">
            <a:extLst>
              <a:ext uri="{FF2B5EF4-FFF2-40B4-BE49-F238E27FC236}">
                <a16:creationId xmlns:a16="http://schemas.microsoft.com/office/drawing/2014/main" id="{DB6D858E-98A7-B813-FD14-DBC10E009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220" y="3417671"/>
            <a:ext cx="492712" cy="24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8" descr="Square Review 2022 | Squareup Reviews, Payments, Products, Pricing">
            <a:extLst>
              <a:ext uri="{FF2B5EF4-FFF2-40B4-BE49-F238E27FC236}">
                <a16:creationId xmlns:a16="http://schemas.microsoft.com/office/drawing/2014/main" id="{F66CCC5E-C95C-6617-27F7-BC3D0C260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91" y="2268089"/>
            <a:ext cx="791147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5695BA6-58F3-1A95-7646-73F53EF0E8B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85852" y="3405081"/>
            <a:ext cx="1079487" cy="2463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A8FC93A-3D76-82D3-E17D-67A049DA5B3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13611" y="2700247"/>
            <a:ext cx="720303" cy="350311"/>
          </a:xfrm>
          <a:prstGeom prst="rect">
            <a:avLst/>
          </a:prstGeom>
        </p:spPr>
      </p:pic>
      <p:grpSp>
        <p:nvGrpSpPr>
          <p:cNvPr id="2" name="Group 68">
            <a:extLst>
              <a:ext uri="{FF2B5EF4-FFF2-40B4-BE49-F238E27FC236}">
                <a16:creationId xmlns:a16="http://schemas.microsoft.com/office/drawing/2014/main" id="{DC07D150-B6E8-49FD-BCCE-8FE36CA8ED80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3" name="Group 69">
              <a:extLst>
                <a:ext uri="{FF2B5EF4-FFF2-40B4-BE49-F238E27FC236}">
                  <a16:creationId xmlns:a16="http://schemas.microsoft.com/office/drawing/2014/main" id="{0EA84339-A9D1-9F54-3660-95223FE64D3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65" name="Picture 70" descr="화살표-3_1">
                <a:extLst>
                  <a:ext uri="{FF2B5EF4-FFF2-40B4-BE49-F238E27FC236}">
                    <a16:creationId xmlns:a16="http://schemas.microsoft.com/office/drawing/2014/main" id="{0F3DF4A9-0ADE-5761-8EA5-C69BDCD55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71" descr="화살표-3_1">
                <a:extLst>
                  <a:ext uri="{FF2B5EF4-FFF2-40B4-BE49-F238E27FC236}">
                    <a16:creationId xmlns:a16="http://schemas.microsoft.com/office/drawing/2014/main" id="{4DC3AFF7-9534-BE82-4680-65BED74BDC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0" name="AutoShape 72">
              <a:extLst>
                <a:ext uri="{FF2B5EF4-FFF2-40B4-BE49-F238E27FC236}">
                  <a16:creationId xmlns:a16="http://schemas.microsoft.com/office/drawing/2014/main" id="{DE43C815-7235-B89D-1D1F-720FC7052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61" name="Group 73">
              <a:extLst>
                <a:ext uri="{FF2B5EF4-FFF2-40B4-BE49-F238E27FC236}">
                  <a16:creationId xmlns:a16="http://schemas.microsoft.com/office/drawing/2014/main" id="{EFAF360C-0CA0-9C18-9815-FF3AEED16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63" name="Picture 74" descr="화살표-3_1">
                <a:extLst>
                  <a:ext uri="{FF2B5EF4-FFF2-40B4-BE49-F238E27FC236}">
                    <a16:creationId xmlns:a16="http://schemas.microsoft.com/office/drawing/2014/main" id="{B00FA58A-8308-E1EF-AD89-127C7D6465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75" descr="화살표-3_1">
                <a:extLst>
                  <a:ext uri="{FF2B5EF4-FFF2-40B4-BE49-F238E27FC236}">
                    <a16:creationId xmlns:a16="http://schemas.microsoft.com/office/drawing/2014/main" id="{C6C27CC1-B8ED-2315-C423-7E456FD624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2" name="Rectangle 76">
              <a:extLst>
                <a:ext uri="{FF2B5EF4-FFF2-40B4-BE49-F238E27FC236}">
                  <a16:creationId xmlns:a16="http://schemas.microsoft.com/office/drawing/2014/main" id="{37A7CBD2-044A-BC40-E52F-A7FE414CA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3326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Serverless Payment Gateway (Phase II: Echo System Expansion)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78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nginx">
            <a:extLst>
              <a:ext uri="{FF2B5EF4-FFF2-40B4-BE49-F238E27FC236}">
                <a16:creationId xmlns:a16="http://schemas.microsoft.com/office/drawing/2014/main" id="{7E984A00-18B2-A8B8-C00F-C63CB580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848" y="190589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28A84958-418E-F04A-6132-04164A8D9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84" y="1965852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AWS Lambda">
            <a:extLst>
              <a:ext uri="{FF2B5EF4-FFF2-40B4-BE49-F238E27FC236}">
                <a16:creationId xmlns:a16="http://schemas.microsoft.com/office/drawing/2014/main" id="{878745A7-D146-495D-97D2-009430CE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47" y="2097385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256">
            <a:extLst>
              <a:ext uri="{FF2B5EF4-FFF2-40B4-BE49-F238E27FC236}">
                <a16:creationId xmlns:a16="http://schemas.microsoft.com/office/drawing/2014/main" id="{24F10414-E03F-46F3-6C07-33ECB7CA0193}"/>
              </a:ext>
            </a:extLst>
          </p:cNvPr>
          <p:cNvSpPr/>
          <p:nvPr/>
        </p:nvSpPr>
        <p:spPr>
          <a:xfrm>
            <a:off x="2526436" y="2568318"/>
            <a:ext cx="880049" cy="89005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NMS-ACM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NIC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MARA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 OSS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 Plus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직사각형 256">
            <a:extLst>
              <a:ext uri="{FF2B5EF4-FFF2-40B4-BE49-F238E27FC236}">
                <a16:creationId xmlns:a16="http://schemas.microsoft.com/office/drawing/2014/main" id="{63089C55-0745-DC79-AB83-81F63FE3B5FD}"/>
              </a:ext>
            </a:extLst>
          </p:cNvPr>
          <p:cNvSpPr/>
          <p:nvPr/>
        </p:nvSpPr>
        <p:spPr>
          <a:xfrm>
            <a:off x="4612886" y="2677153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직사각형 363">
            <a:extLst>
              <a:ext uri="{FF2B5EF4-FFF2-40B4-BE49-F238E27FC236}">
                <a16:creationId xmlns:a16="http://schemas.microsoft.com/office/drawing/2014/main" id="{82CC5294-5AA1-7717-71D7-E946CC61D86E}"/>
              </a:ext>
            </a:extLst>
          </p:cNvPr>
          <p:cNvSpPr/>
          <p:nvPr/>
        </p:nvSpPr>
        <p:spPr>
          <a:xfrm rot="16200000">
            <a:off x="931478" y="2984603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1FC781-D69B-7723-0A93-EF2BA5193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4076" y="3679855"/>
            <a:ext cx="336124" cy="518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61B10-BEC3-3521-B42E-7CCD8EC72B3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9628" y="4669746"/>
            <a:ext cx="845356" cy="612452"/>
          </a:xfrm>
          <a:prstGeom prst="rect">
            <a:avLst/>
          </a:prstGeom>
        </p:spPr>
      </p:pic>
      <p:sp>
        <p:nvSpPr>
          <p:cNvPr id="12" name="직사각형 256">
            <a:extLst>
              <a:ext uri="{FF2B5EF4-FFF2-40B4-BE49-F238E27FC236}">
                <a16:creationId xmlns:a16="http://schemas.microsoft.com/office/drawing/2014/main" id="{234ED7AE-595B-1BC3-3DEB-38AC030871B5}"/>
              </a:ext>
            </a:extLst>
          </p:cNvPr>
          <p:cNvSpPr/>
          <p:nvPr/>
        </p:nvSpPr>
        <p:spPr>
          <a:xfrm>
            <a:off x="2582367" y="4298280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직사각형 256">
            <a:extLst>
              <a:ext uri="{FF2B5EF4-FFF2-40B4-BE49-F238E27FC236}">
                <a16:creationId xmlns:a16="http://schemas.microsoft.com/office/drawing/2014/main" id="{54866DD2-BCF8-DB48-2582-2EDB9DB0B621}"/>
              </a:ext>
            </a:extLst>
          </p:cNvPr>
          <p:cNvSpPr/>
          <p:nvPr/>
        </p:nvSpPr>
        <p:spPr>
          <a:xfrm>
            <a:off x="2708828" y="5341053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581F1033-17D0-0528-BB3C-CDD733478F66}"/>
              </a:ext>
            </a:extLst>
          </p:cNvPr>
          <p:cNvSpPr/>
          <p:nvPr/>
        </p:nvSpPr>
        <p:spPr>
          <a:xfrm>
            <a:off x="2210692" y="1450931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Frontend/Backend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FD5601FD-D133-93C8-9B74-4393973A42C0}"/>
              </a:ext>
            </a:extLst>
          </p:cNvPr>
          <p:cNvSpPr/>
          <p:nvPr/>
        </p:nvSpPr>
        <p:spPr>
          <a:xfrm rot="16200000">
            <a:off x="3349446" y="2688679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5DB79AEA-322C-9A23-19D0-B3AE88FBFB59}"/>
              </a:ext>
            </a:extLst>
          </p:cNvPr>
          <p:cNvSpPr/>
          <p:nvPr/>
        </p:nvSpPr>
        <p:spPr>
          <a:xfrm rot="16200000">
            <a:off x="6286888" y="2297688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4D57A05B-5DC7-70FD-6FCA-57EE1EE6C8C7}"/>
              </a:ext>
            </a:extLst>
          </p:cNvPr>
          <p:cNvSpPr/>
          <p:nvPr/>
        </p:nvSpPr>
        <p:spPr>
          <a:xfrm>
            <a:off x="4327035" y="1463219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363">
            <a:extLst>
              <a:ext uri="{FF2B5EF4-FFF2-40B4-BE49-F238E27FC236}">
                <a16:creationId xmlns:a16="http://schemas.microsoft.com/office/drawing/2014/main" id="{114D177E-540A-BFCE-8605-45AB2372EC6F}"/>
              </a:ext>
            </a:extLst>
          </p:cNvPr>
          <p:cNvSpPr/>
          <p:nvPr/>
        </p:nvSpPr>
        <p:spPr>
          <a:xfrm>
            <a:off x="6856062" y="1473762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010954-4B6F-450C-CCBB-E5ED75690C7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3654972" y="3706742"/>
            <a:ext cx="672063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Image result for AWS Lambda">
            <a:extLst>
              <a:ext uri="{FF2B5EF4-FFF2-40B4-BE49-F238E27FC236}">
                <a16:creationId xmlns:a16="http://schemas.microsoft.com/office/drawing/2014/main" id="{CD85DA6E-5B81-C2CE-42A6-78E6D190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97" y="2361676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Azure Functions (@AzureFunctions) / Twitter">
            <a:extLst>
              <a:ext uri="{FF2B5EF4-FFF2-40B4-BE49-F238E27FC236}">
                <a16:creationId xmlns:a16="http://schemas.microsoft.com/office/drawing/2014/main" id="{1CE5F0E3-6551-9B6D-015A-9B81A08D9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47" y="3357259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B31C9D-C565-26BF-F341-97CB5C6D339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374564" y="3712443"/>
            <a:ext cx="485462" cy="134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Image result for nginx">
            <a:extLst>
              <a:ext uri="{FF2B5EF4-FFF2-40B4-BE49-F238E27FC236}">
                <a16:creationId xmlns:a16="http://schemas.microsoft.com/office/drawing/2014/main" id="{A3F457BD-82E8-1A23-6E9E-CD0E3A47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660" y="3341292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C2A98975-1B60-FCD4-CFA3-8E15D5C2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98" y="4474599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nginx">
            <a:extLst>
              <a:ext uri="{FF2B5EF4-FFF2-40B4-BE49-F238E27FC236}">
                <a16:creationId xmlns:a16="http://schemas.microsoft.com/office/drawing/2014/main" id="{2AF57B57-9919-A1F2-F50F-09EBA2030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62" y="4461138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1DCEE1D7-F797-5BC8-6BA0-C932C0AA3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23" y="4826060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56">
            <a:extLst>
              <a:ext uri="{FF2B5EF4-FFF2-40B4-BE49-F238E27FC236}">
                <a16:creationId xmlns:a16="http://schemas.microsoft.com/office/drawing/2014/main" id="{4F90B189-CA3D-C431-2832-1F7A72E0B23D}"/>
              </a:ext>
            </a:extLst>
          </p:cNvPr>
          <p:cNvSpPr/>
          <p:nvPr/>
        </p:nvSpPr>
        <p:spPr>
          <a:xfrm>
            <a:off x="4407591" y="4051595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직사각형 256">
            <a:extLst>
              <a:ext uri="{FF2B5EF4-FFF2-40B4-BE49-F238E27FC236}">
                <a16:creationId xmlns:a16="http://schemas.microsoft.com/office/drawing/2014/main" id="{5A15FDA8-C8CE-125B-9DFF-07D65CF62BCF}"/>
              </a:ext>
            </a:extLst>
          </p:cNvPr>
          <p:cNvSpPr/>
          <p:nvPr/>
        </p:nvSpPr>
        <p:spPr>
          <a:xfrm>
            <a:off x="4432470" y="5127577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9" name="Picture 10" descr="Azure Functions (@AzureFunctions) / Twitter">
            <a:extLst>
              <a:ext uri="{FF2B5EF4-FFF2-40B4-BE49-F238E27FC236}">
                <a16:creationId xmlns:a16="http://schemas.microsoft.com/office/drawing/2014/main" id="{7AE20419-B9CB-0F70-5AAD-28220F82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23" y="3716277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56">
            <a:extLst>
              <a:ext uri="{FF2B5EF4-FFF2-40B4-BE49-F238E27FC236}">
                <a16:creationId xmlns:a16="http://schemas.microsoft.com/office/drawing/2014/main" id="{21A71B0B-B424-8E27-5ED0-C2D0E8AA6575}"/>
              </a:ext>
            </a:extLst>
          </p:cNvPr>
          <p:cNvSpPr/>
          <p:nvPr/>
        </p:nvSpPr>
        <p:spPr>
          <a:xfrm>
            <a:off x="7216959" y="5122613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직사각형 363">
            <a:extLst>
              <a:ext uri="{FF2B5EF4-FFF2-40B4-BE49-F238E27FC236}">
                <a16:creationId xmlns:a16="http://schemas.microsoft.com/office/drawing/2014/main" id="{D0D48502-C766-C3DD-BC4E-E47729C533DD}"/>
              </a:ext>
            </a:extLst>
          </p:cNvPr>
          <p:cNvSpPr/>
          <p:nvPr/>
        </p:nvSpPr>
        <p:spPr>
          <a:xfrm rot="16200000">
            <a:off x="8137054" y="2295009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2" name="직사각형 363">
            <a:extLst>
              <a:ext uri="{FF2B5EF4-FFF2-40B4-BE49-F238E27FC236}">
                <a16:creationId xmlns:a16="http://schemas.microsoft.com/office/drawing/2014/main" id="{4CE9EEFA-EC9E-92FB-8F8C-7352E0918EEC}"/>
              </a:ext>
            </a:extLst>
          </p:cNvPr>
          <p:cNvSpPr/>
          <p:nvPr/>
        </p:nvSpPr>
        <p:spPr>
          <a:xfrm rot="16200000">
            <a:off x="8131387" y="4095229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E149E384-8276-C357-B5B8-FEE6CAF439C2}"/>
              </a:ext>
            </a:extLst>
          </p:cNvPr>
          <p:cNvSpPr/>
          <p:nvPr/>
        </p:nvSpPr>
        <p:spPr>
          <a:xfrm>
            <a:off x="8394088" y="2025534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Serverless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4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7C564B92-70EC-FF8E-6282-74088ECA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170" y="2426399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6F10D0B2-FDE0-4218-1B56-D2AE3545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169" y="2940897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01ED597-3A2D-52D7-3850-C5ADD75878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01586" y="3257204"/>
            <a:ext cx="810144" cy="306851"/>
          </a:xfrm>
          <a:prstGeom prst="rect">
            <a:avLst/>
          </a:prstGeom>
        </p:spPr>
      </p:pic>
      <p:pic>
        <p:nvPicPr>
          <p:cNvPr id="37" name="Picture 2" descr="Image result for nginx">
            <a:extLst>
              <a:ext uri="{FF2B5EF4-FFF2-40B4-BE49-F238E27FC236}">
                <a16:creationId xmlns:a16="http://schemas.microsoft.com/office/drawing/2014/main" id="{EF0D59BC-C6F2-F496-F6B0-546CD722E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418" y="2074752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63">
            <a:extLst>
              <a:ext uri="{FF2B5EF4-FFF2-40B4-BE49-F238E27FC236}">
                <a16:creationId xmlns:a16="http://schemas.microsoft.com/office/drawing/2014/main" id="{A6877049-A928-3C74-40BD-A9612A1BD851}"/>
              </a:ext>
            </a:extLst>
          </p:cNvPr>
          <p:cNvSpPr/>
          <p:nvPr/>
        </p:nvSpPr>
        <p:spPr>
          <a:xfrm>
            <a:off x="8396551" y="3841589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1CA113-D0EB-13B6-57B4-1FBFB8D28CF4}"/>
              </a:ext>
            </a:extLst>
          </p:cNvPr>
          <p:cNvCxnSpPr>
            <a:cxnSpLocks/>
            <a:stCxn id="6" idx="3"/>
            <a:endCxn id="31" idx="0"/>
          </p:cNvCxnSpPr>
          <p:nvPr/>
        </p:nvCxnSpPr>
        <p:spPr>
          <a:xfrm>
            <a:off x="7767112" y="2320218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E3190A-46DC-CBF7-EAB4-267E15FC89B8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 flipV="1">
            <a:off x="7877749" y="2883897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D35E6A-2F90-F907-0996-0E3BDE837936}"/>
              </a:ext>
            </a:extLst>
          </p:cNvPr>
          <p:cNvCxnSpPr>
            <a:cxnSpLocks/>
            <a:stCxn id="24" idx="3"/>
            <a:endCxn id="31" idx="0"/>
          </p:cNvCxnSpPr>
          <p:nvPr/>
        </p:nvCxnSpPr>
        <p:spPr>
          <a:xfrm flipV="1">
            <a:off x="7898093" y="2883897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885645-B608-9EB9-FBD7-9B96E797A20E}"/>
              </a:ext>
            </a:extLst>
          </p:cNvPr>
          <p:cNvCxnSpPr>
            <a:cxnSpLocks/>
            <a:stCxn id="24" idx="3"/>
            <a:endCxn id="32" idx="0"/>
          </p:cNvCxnSpPr>
          <p:nvPr/>
        </p:nvCxnSpPr>
        <p:spPr>
          <a:xfrm flipV="1">
            <a:off x="7898093" y="4684118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2096F7-FB2B-3985-69F7-CFAAF2AAA24E}"/>
              </a:ext>
            </a:extLst>
          </p:cNvPr>
          <p:cNvCxnSpPr>
            <a:cxnSpLocks/>
            <a:stCxn id="21" idx="3"/>
            <a:endCxn id="32" idx="0"/>
          </p:cNvCxnSpPr>
          <p:nvPr/>
        </p:nvCxnSpPr>
        <p:spPr>
          <a:xfrm>
            <a:off x="7877749" y="3635410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15C72D-0469-AD89-8958-60726CCFC688}"/>
              </a:ext>
            </a:extLst>
          </p:cNvPr>
          <p:cNvCxnSpPr>
            <a:cxnSpLocks/>
            <a:stCxn id="6" idx="3"/>
            <a:endCxn id="32" idx="0"/>
          </p:cNvCxnSpPr>
          <p:nvPr/>
        </p:nvCxnSpPr>
        <p:spPr>
          <a:xfrm>
            <a:off x="7767112" y="2320218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256">
            <a:extLst>
              <a:ext uri="{FF2B5EF4-FFF2-40B4-BE49-F238E27FC236}">
                <a16:creationId xmlns:a16="http://schemas.microsoft.com/office/drawing/2014/main" id="{45F50EC0-AFBE-1586-D8FD-818596D4D8A6}"/>
              </a:ext>
            </a:extLst>
          </p:cNvPr>
          <p:cNvSpPr/>
          <p:nvPr/>
        </p:nvSpPr>
        <p:spPr>
          <a:xfrm>
            <a:off x="7100070" y="4028623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직사각형 256">
            <a:extLst>
              <a:ext uri="{FF2B5EF4-FFF2-40B4-BE49-F238E27FC236}">
                <a16:creationId xmlns:a16="http://schemas.microsoft.com/office/drawing/2014/main" id="{EAB22B40-F525-38FA-678C-B20602217614}"/>
              </a:ext>
            </a:extLst>
          </p:cNvPr>
          <p:cNvSpPr/>
          <p:nvPr/>
        </p:nvSpPr>
        <p:spPr>
          <a:xfrm>
            <a:off x="7134102" y="2690614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grpSp>
        <p:nvGrpSpPr>
          <p:cNvPr id="47" name="Group 68">
            <a:extLst>
              <a:ext uri="{FF2B5EF4-FFF2-40B4-BE49-F238E27FC236}">
                <a16:creationId xmlns:a16="http://schemas.microsoft.com/office/drawing/2014/main" id="{E96A8C22-5750-33E3-5830-FE30D44DC98E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48" name="Group 69">
              <a:extLst>
                <a:ext uri="{FF2B5EF4-FFF2-40B4-BE49-F238E27FC236}">
                  <a16:creationId xmlns:a16="http://schemas.microsoft.com/office/drawing/2014/main" id="{241E0977-F3F5-61FD-4EB3-A88274EFB76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54" name="Picture 70" descr="화살표-3_1">
                <a:extLst>
                  <a:ext uri="{FF2B5EF4-FFF2-40B4-BE49-F238E27FC236}">
                    <a16:creationId xmlns:a16="http://schemas.microsoft.com/office/drawing/2014/main" id="{EACAFF5B-2C3C-1C5C-B3ED-6210EAAAAC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71" descr="화살표-3_1">
                <a:extLst>
                  <a:ext uri="{FF2B5EF4-FFF2-40B4-BE49-F238E27FC236}">
                    <a16:creationId xmlns:a16="http://schemas.microsoft.com/office/drawing/2014/main" id="{ECFD5316-CCBA-8349-4B60-19D9424B75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9" name="AutoShape 72">
              <a:extLst>
                <a:ext uri="{FF2B5EF4-FFF2-40B4-BE49-F238E27FC236}">
                  <a16:creationId xmlns:a16="http://schemas.microsoft.com/office/drawing/2014/main" id="{80E1F9D6-B574-0B8D-BCCF-FB7F1108B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50" name="Group 73">
              <a:extLst>
                <a:ext uri="{FF2B5EF4-FFF2-40B4-BE49-F238E27FC236}">
                  <a16:creationId xmlns:a16="http://schemas.microsoft.com/office/drawing/2014/main" id="{A2B42AD3-DADF-D051-2B65-4109D05CC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52" name="Picture 74" descr="화살표-3_1">
                <a:extLst>
                  <a:ext uri="{FF2B5EF4-FFF2-40B4-BE49-F238E27FC236}">
                    <a16:creationId xmlns:a16="http://schemas.microsoft.com/office/drawing/2014/main" id="{72CB47D7-0449-BCD2-6E04-6061EB65FE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75" descr="화살표-3_1">
                <a:extLst>
                  <a:ext uri="{FF2B5EF4-FFF2-40B4-BE49-F238E27FC236}">
                    <a16:creationId xmlns:a16="http://schemas.microsoft.com/office/drawing/2014/main" id="{6752C337-4084-ADDF-3985-B348498F9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" name="Rectangle 76">
              <a:extLst>
                <a:ext uri="{FF2B5EF4-FFF2-40B4-BE49-F238E27FC236}">
                  <a16:creationId xmlns:a16="http://schemas.microsoft.com/office/drawing/2014/main" id="{F542B768-9050-966C-BB01-8B273CFC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1244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Serverless Gateway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86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68">
            <a:extLst>
              <a:ext uri="{FF2B5EF4-FFF2-40B4-BE49-F238E27FC236}">
                <a16:creationId xmlns:a16="http://schemas.microsoft.com/office/drawing/2014/main" id="{E6E9EB85-5F50-A247-8D51-A8AEC36C513A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141" name="Group 69">
              <a:extLst>
                <a:ext uri="{FF2B5EF4-FFF2-40B4-BE49-F238E27FC236}">
                  <a16:creationId xmlns:a16="http://schemas.microsoft.com/office/drawing/2014/main" id="{11871302-BCEA-FE09-774C-DE56B323E1D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147" name="Picture 70" descr="화살표-3_1">
                <a:extLst>
                  <a:ext uri="{FF2B5EF4-FFF2-40B4-BE49-F238E27FC236}">
                    <a16:creationId xmlns:a16="http://schemas.microsoft.com/office/drawing/2014/main" id="{A58EB7F9-B211-017F-6618-39DFEF1305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71" descr="화살표-3_1">
                <a:extLst>
                  <a:ext uri="{FF2B5EF4-FFF2-40B4-BE49-F238E27FC236}">
                    <a16:creationId xmlns:a16="http://schemas.microsoft.com/office/drawing/2014/main" id="{74DA49ED-7E0C-2914-7AF6-AE95069A2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2" name="AutoShape 72">
              <a:extLst>
                <a:ext uri="{FF2B5EF4-FFF2-40B4-BE49-F238E27FC236}">
                  <a16:creationId xmlns:a16="http://schemas.microsoft.com/office/drawing/2014/main" id="{F54513D9-430F-D4F4-DDA1-1D0B3ED6B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3" name="Group 73">
              <a:extLst>
                <a:ext uri="{FF2B5EF4-FFF2-40B4-BE49-F238E27FC236}">
                  <a16:creationId xmlns:a16="http://schemas.microsoft.com/office/drawing/2014/main" id="{92CC5844-5E14-0FED-186F-2FB370A46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145" name="Picture 74" descr="화살표-3_1">
                <a:extLst>
                  <a:ext uri="{FF2B5EF4-FFF2-40B4-BE49-F238E27FC236}">
                    <a16:creationId xmlns:a16="http://schemas.microsoft.com/office/drawing/2014/main" id="{95F45DC2-4A8D-A1AE-E794-218E0D18F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75" descr="화살표-3_1">
                <a:extLst>
                  <a:ext uri="{FF2B5EF4-FFF2-40B4-BE49-F238E27FC236}">
                    <a16:creationId xmlns:a16="http://schemas.microsoft.com/office/drawing/2014/main" id="{B727DBD6-573B-16F2-CC19-017ECA57CC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4" name="Rectangle 76">
              <a:extLst>
                <a:ext uri="{FF2B5EF4-FFF2-40B4-BE49-F238E27FC236}">
                  <a16:creationId xmlns:a16="http://schemas.microsoft.com/office/drawing/2014/main" id="{F4E990B3-1FE9-8080-FAEE-0A636F44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3764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Serverless AI: Image Recognition Service (Web Crawler &amp; Image Analysis)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49" name="직사각형 363">
            <a:extLst>
              <a:ext uri="{FF2B5EF4-FFF2-40B4-BE49-F238E27FC236}">
                <a16:creationId xmlns:a16="http://schemas.microsoft.com/office/drawing/2014/main" id="{AF3B5857-D816-ED10-9421-305A108EEF2C}"/>
              </a:ext>
            </a:extLst>
          </p:cNvPr>
          <p:cNvSpPr/>
          <p:nvPr/>
        </p:nvSpPr>
        <p:spPr>
          <a:xfrm rot="16200000">
            <a:off x="1526461" y="2192020"/>
            <a:ext cx="3639444" cy="3999476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50" name="Picture 149" descr="Image result for nginx">
            <a:extLst>
              <a:ext uri="{FF2B5EF4-FFF2-40B4-BE49-F238E27FC236}">
                <a16:creationId xmlns:a16="http://schemas.microsoft.com/office/drawing/2014/main" id="{EBCBD0B6-A3CE-D1C5-3B91-9A6BF9C7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76" y="2706130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직사각형 256">
            <a:extLst>
              <a:ext uri="{FF2B5EF4-FFF2-40B4-BE49-F238E27FC236}">
                <a16:creationId xmlns:a16="http://schemas.microsoft.com/office/drawing/2014/main" id="{3CC29492-0BCA-175C-C0F7-3B77C914F7F2}"/>
              </a:ext>
            </a:extLst>
          </p:cNvPr>
          <p:cNvSpPr/>
          <p:nvPr/>
        </p:nvSpPr>
        <p:spPr>
          <a:xfrm>
            <a:off x="1752082" y="3352787"/>
            <a:ext cx="648959" cy="2739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NMS-ACM</a:t>
            </a:r>
          </a:p>
          <a:p>
            <a:pPr algn="ctr">
              <a:lnSpc>
                <a:spcPct val="8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 pitchFamily="34" charset="0"/>
              </a:rPr>
              <a:t>(FE, BE)</a:t>
            </a:r>
          </a:p>
        </p:txBody>
      </p:sp>
      <p:sp>
        <p:nvSpPr>
          <p:cNvPr id="152" name="직사각형 363">
            <a:extLst>
              <a:ext uri="{FF2B5EF4-FFF2-40B4-BE49-F238E27FC236}">
                <a16:creationId xmlns:a16="http://schemas.microsoft.com/office/drawing/2014/main" id="{D55F39B1-AAC9-62B4-597B-7D3F2E84C4EB}"/>
              </a:ext>
            </a:extLst>
          </p:cNvPr>
          <p:cNvSpPr/>
          <p:nvPr/>
        </p:nvSpPr>
        <p:spPr>
          <a:xfrm rot="16200000">
            <a:off x="1463371" y="2551061"/>
            <a:ext cx="1161861" cy="1147940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3" name="직사각형 256">
            <a:extLst>
              <a:ext uri="{FF2B5EF4-FFF2-40B4-BE49-F238E27FC236}">
                <a16:creationId xmlns:a16="http://schemas.microsoft.com/office/drawing/2014/main" id="{44E71677-F7C0-AF85-885F-E3E9A51A4B38}"/>
              </a:ext>
            </a:extLst>
          </p:cNvPr>
          <p:cNvSpPr/>
          <p:nvPr/>
        </p:nvSpPr>
        <p:spPr>
          <a:xfrm>
            <a:off x="5865829" y="3148637"/>
            <a:ext cx="28854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/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urls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154" name="Picture 2">
            <a:extLst>
              <a:ext uri="{FF2B5EF4-FFF2-40B4-BE49-F238E27FC236}">
                <a16:creationId xmlns:a16="http://schemas.microsoft.com/office/drawing/2014/main" id="{0E3ABC17-C867-1F4E-DF5E-BC06A68D7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196" y="1070604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직사각형 363">
            <a:extLst>
              <a:ext uri="{FF2B5EF4-FFF2-40B4-BE49-F238E27FC236}">
                <a16:creationId xmlns:a16="http://schemas.microsoft.com/office/drawing/2014/main" id="{34F52377-DAAF-DB37-D290-3D64A72EE121}"/>
              </a:ext>
            </a:extLst>
          </p:cNvPr>
          <p:cNvSpPr/>
          <p:nvPr/>
        </p:nvSpPr>
        <p:spPr>
          <a:xfrm>
            <a:off x="1459564" y="3757366"/>
            <a:ext cx="114793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Control Plane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6783A37B-8675-22E1-47EB-C7B97C1DB47D}"/>
              </a:ext>
            </a:extLst>
          </p:cNvPr>
          <p:cNvSpPr/>
          <p:nvPr/>
        </p:nvSpPr>
        <p:spPr>
          <a:xfrm rot="16200000">
            <a:off x="3349507" y="-645421"/>
            <a:ext cx="4655178" cy="901440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03395727-4750-9291-F1D4-A6756430D8B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80415" y="1532727"/>
            <a:ext cx="400169" cy="282786"/>
          </a:xfrm>
          <a:prstGeom prst="rect">
            <a:avLst/>
          </a:prstGeom>
        </p:spPr>
      </p:pic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3D07209F-E570-0986-7774-D5277297D839}"/>
              </a:ext>
            </a:extLst>
          </p:cNvPr>
          <p:cNvSpPr/>
          <p:nvPr/>
        </p:nvSpPr>
        <p:spPr>
          <a:xfrm>
            <a:off x="1346443" y="2130064"/>
            <a:ext cx="401282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Server Computing (EC2) 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9" name="직사각형 363">
            <a:extLst>
              <a:ext uri="{FF2B5EF4-FFF2-40B4-BE49-F238E27FC236}">
                <a16:creationId xmlns:a16="http://schemas.microsoft.com/office/drawing/2014/main" id="{9EE2FD3E-A484-967D-9055-C7DF724A929B}"/>
              </a:ext>
            </a:extLst>
          </p:cNvPr>
          <p:cNvSpPr/>
          <p:nvPr/>
        </p:nvSpPr>
        <p:spPr>
          <a:xfrm>
            <a:off x="5543325" y="2132920"/>
            <a:ext cx="4441401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Serverless Computing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60" name="Picture 159" descr="Image result for AWS Lambda">
            <a:extLst>
              <a:ext uri="{FF2B5EF4-FFF2-40B4-BE49-F238E27FC236}">
                <a16:creationId xmlns:a16="http://schemas.microsoft.com/office/drawing/2014/main" id="{C08CF642-4F97-D62E-20EE-F5BC66B7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68" y="2877651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1" name="Picture 160" descr="Image result for nginx">
            <a:extLst>
              <a:ext uri="{FF2B5EF4-FFF2-40B4-BE49-F238E27FC236}">
                <a16:creationId xmlns:a16="http://schemas.microsoft.com/office/drawing/2014/main" id="{340DABE1-3BBD-D1A8-909F-6A47984B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90" y="4606816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직사각형 256">
            <a:extLst>
              <a:ext uri="{FF2B5EF4-FFF2-40B4-BE49-F238E27FC236}">
                <a16:creationId xmlns:a16="http://schemas.microsoft.com/office/drawing/2014/main" id="{B4AB2300-BF4F-8EB8-0869-87D09B1BE7BB}"/>
              </a:ext>
            </a:extLst>
          </p:cNvPr>
          <p:cNvSpPr/>
          <p:nvPr/>
        </p:nvSpPr>
        <p:spPr>
          <a:xfrm>
            <a:off x="3278309" y="5276748"/>
            <a:ext cx="544573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Lambda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Gateway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B4FA16F1-EFA1-5D1F-02C5-6A904419CBA7}"/>
              </a:ext>
            </a:extLst>
          </p:cNvPr>
          <p:cNvSpPr/>
          <p:nvPr/>
        </p:nvSpPr>
        <p:spPr>
          <a:xfrm rot="16200000">
            <a:off x="2737463" y="4487048"/>
            <a:ext cx="1161861" cy="1147939"/>
          </a:xfrm>
          <a:prstGeom prst="rect">
            <a:avLst/>
          </a:prstGeom>
          <a:noFill/>
          <a:ln w="635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직사각형 363">
            <a:extLst>
              <a:ext uri="{FF2B5EF4-FFF2-40B4-BE49-F238E27FC236}">
                <a16:creationId xmlns:a16="http://schemas.microsoft.com/office/drawing/2014/main" id="{D9A0E9A5-D304-24D3-2DAD-D98C2003C702}"/>
              </a:ext>
            </a:extLst>
          </p:cNvPr>
          <p:cNvSpPr/>
          <p:nvPr/>
        </p:nvSpPr>
        <p:spPr>
          <a:xfrm rot="16200000">
            <a:off x="1463372" y="4487050"/>
            <a:ext cx="1161861" cy="114793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5" name="직사각형 256">
            <a:extLst>
              <a:ext uri="{FF2B5EF4-FFF2-40B4-BE49-F238E27FC236}">
                <a16:creationId xmlns:a16="http://schemas.microsoft.com/office/drawing/2014/main" id="{1A795D0E-DE1C-AE7E-EC0E-C08D6A65BE3A}"/>
              </a:ext>
            </a:extLst>
          </p:cNvPr>
          <p:cNvSpPr/>
          <p:nvPr/>
        </p:nvSpPr>
        <p:spPr>
          <a:xfrm>
            <a:off x="1675119" y="5259839"/>
            <a:ext cx="779893" cy="2739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latin typeface="Calibri" panose="020F0502020204030204" pitchFamily="34" charset="0"/>
              </a:rPr>
              <a:t>Proxy Server</a:t>
            </a:r>
          </a:p>
          <a:p>
            <a:pPr algn="ctr">
              <a:lnSpc>
                <a:spcPct val="80000"/>
              </a:lnSpc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(Frontend)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DE609FA-98C5-AB17-9625-C5383C0118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2453" y="4592925"/>
            <a:ext cx="635000" cy="622300"/>
          </a:xfrm>
          <a:prstGeom prst="rect">
            <a:avLst/>
          </a:prstGeom>
        </p:spPr>
      </p:pic>
      <p:sp>
        <p:nvSpPr>
          <p:cNvPr id="167" name="직사각형 363">
            <a:extLst>
              <a:ext uri="{FF2B5EF4-FFF2-40B4-BE49-F238E27FC236}">
                <a16:creationId xmlns:a16="http://schemas.microsoft.com/office/drawing/2014/main" id="{6C57DDA2-E645-E674-7605-5A713537D90B}"/>
              </a:ext>
            </a:extLst>
          </p:cNvPr>
          <p:cNvSpPr/>
          <p:nvPr/>
        </p:nvSpPr>
        <p:spPr>
          <a:xfrm>
            <a:off x="1459564" y="5686565"/>
            <a:ext cx="372484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Data Plane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5C6C30B-410F-CB01-195E-FCFDAEC4BC82}"/>
              </a:ext>
            </a:extLst>
          </p:cNvPr>
          <p:cNvCxnSpPr>
            <a:cxnSpLocks/>
            <a:stCxn id="166" idx="3"/>
            <a:endCxn id="161" idx="1"/>
          </p:cNvCxnSpPr>
          <p:nvPr/>
        </p:nvCxnSpPr>
        <p:spPr>
          <a:xfrm>
            <a:off x="2367453" y="4904075"/>
            <a:ext cx="704937" cy="7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7F4DA6A8-AB8C-CD1C-60E7-96E6442D96EA}"/>
              </a:ext>
            </a:extLst>
          </p:cNvPr>
          <p:cNvCxnSpPr>
            <a:cxnSpLocks/>
            <a:stCxn id="154" idx="2"/>
            <a:endCxn id="150" idx="0"/>
          </p:cNvCxnSpPr>
          <p:nvPr/>
        </p:nvCxnSpPr>
        <p:spPr>
          <a:xfrm rot="5400000">
            <a:off x="2076908" y="1448928"/>
            <a:ext cx="1255101" cy="1259302"/>
          </a:xfrm>
          <a:prstGeom prst="bentConnector3">
            <a:avLst>
              <a:gd name="adj1" fmla="val 18394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DC2B780F-2EFF-24BD-B8E5-E8DB13C58EB4}"/>
              </a:ext>
            </a:extLst>
          </p:cNvPr>
          <p:cNvCxnSpPr>
            <a:cxnSpLocks/>
            <a:stCxn id="256" idx="2"/>
            <a:endCxn id="150" idx="0"/>
          </p:cNvCxnSpPr>
          <p:nvPr/>
        </p:nvCxnSpPr>
        <p:spPr>
          <a:xfrm rot="5400000">
            <a:off x="2948703" y="576856"/>
            <a:ext cx="1255378" cy="3003170"/>
          </a:xfrm>
          <a:prstGeom prst="bentConnector3">
            <a:avLst>
              <a:gd name="adj1" fmla="val 4625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256">
            <a:extLst>
              <a:ext uri="{FF2B5EF4-FFF2-40B4-BE49-F238E27FC236}">
                <a16:creationId xmlns:a16="http://schemas.microsoft.com/office/drawing/2014/main" id="{D19E5981-AA5F-4953-25BD-0241434B1AFE}"/>
              </a:ext>
            </a:extLst>
          </p:cNvPr>
          <p:cNvSpPr/>
          <p:nvPr/>
        </p:nvSpPr>
        <p:spPr>
          <a:xfrm>
            <a:off x="3487000" y="1140105"/>
            <a:ext cx="521491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Infra 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Admin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직사각형 256">
            <a:extLst>
              <a:ext uri="{FF2B5EF4-FFF2-40B4-BE49-F238E27FC236}">
                <a16:creationId xmlns:a16="http://schemas.microsoft.com/office/drawing/2014/main" id="{5D012657-1843-2C4D-F2FF-C650A0DF61F0}"/>
              </a:ext>
            </a:extLst>
          </p:cNvPr>
          <p:cNvSpPr/>
          <p:nvPr/>
        </p:nvSpPr>
        <p:spPr>
          <a:xfrm>
            <a:off x="5240318" y="1144805"/>
            <a:ext cx="692113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API Owner,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ML Ops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72C58E72-BEB0-BA0A-9C11-F0E6AD972762}"/>
              </a:ext>
            </a:extLst>
          </p:cNvPr>
          <p:cNvCxnSpPr>
            <a:cxnSpLocks/>
            <a:stCxn id="257" idx="1"/>
            <a:endCxn id="164" idx="0"/>
          </p:cNvCxnSpPr>
          <p:nvPr/>
        </p:nvCxnSpPr>
        <p:spPr>
          <a:xfrm rot="10800000" flipH="1" flipV="1">
            <a:off x="1311845" y="1246731"/>
            <a:ext cx="158487" cy="3814288"/>
          </a:xfrm>
          <a:prstGeom prst="bentConnector3">
            <a:avLst>
              <a:gd name="adj1" fmla="val -144239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363">
            <a:extLst>
              <a:ext uri="{FF2B5EF4-FFF2-40B4-BE49-F238E27FC236}">
                <a16:creationId xmlns:a16="http://schemas.microsoft.com/office/drawing/2014/main" id="{4FD7610A-36E3-8131-C684-B0E548058C0C}"/>
              </a:ext>
            </a:extLst>
          </p:cNvPr>
          <p:cNvSpPr/>
          <p:nvPr/>
        </p:nvSpPr>
        <p:spPr>
          <a:xfrm rot="16200000">
            <a:off x="2737463" y="2556155"/>
            <a:ext cx="1161861" cy="114793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75" name="Picture 174" descr="Image result for nginx">
            <a:extLst>
              <a:ext uri="{FF2B5EF4-FFF2-40B4-BE49-F238E27FC236}">
                <a16:creationId xmlns:a16="http://schemas.microsoft.com/office/drawing/2014/main" id="{01ABCEFB-0ED9-A2CF-3910-7D144C7A5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62" y="2706130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8EBEEE6D-A967-3D36-4E01-4E915123EF97}"/>
              </a:ext>
            </a:extLst>
          </p:cNvPr>
          <p:cNvCxnSpPr>
            <a:cxnSpLocks/>
            <a:stCxn id="150" idx="3"/>
            <a:endCxn id="255" idx="1"/>
          </p:cNvCxnSpPr>
          <p:nvPr/>
        </p:nvCxnSpPr>
        <p:spPr>
          <a:xfrm>
            <a:off x="2331137" y="3004114"/>
            <a:ext cx="386771" cy="140393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09EE90AE-56C0-2A2B-827E-62EE04A1A5C1}"/>
              </a:ext>
            </a:extLst>
          </p:cNvPr>
          <p:cNvCxnSpPr>
            <a:cxnSpLocks/>
            <a:stCxn id="150" idx="3"/>
            <a:endCxn id="174" idx="0"/>
          </p:cNvCxnSpPr>
          <p:nvPr/>
        </p:nvCxnSpPr>
        <p:spPr>
          <a:xfrm>
            <a:off x="2331137" y="3004114"/>
            <a:ext cx="413288" cy="12601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5ED04C-ECF3-8FD9-0470-C0F059F74AEF}"/>
              </a:ext>
            </a:extLst>
          </p:cNvPr>
          <p:cNvCxnSpPr>
            <a:cxnSpLocks/>
            <a:stCxn id="175" idx="2"/>
            <a:endCxn id="161" idx="0"/>
          </p:cNvCxnSpPr>
          <p:nvPr/>
        </p:nvCxnSpPr>
        <p:spPr>
          <a:xfrm>
            <a:off x="3318393" y="3302098"/>
            <a:ext cx="10328" cy="13047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363">
            <a:extLst>
              <a:ext uri="{FF2B5EF4-FFF2-40B4-BE49-F238E27FC236}">
                <a16:creationId xmlns:a16="http://schemas.microsoft.com/office/drawing/2014/main" id="{FD223368-ED7D-732F-15B7-DC4343A2563B}"/>
              </a:ext>
            </a:extLst>
          </p:cNvPr>
          <p:cNvSpPr/>
          <p:nvPr/>
        </p:nvSpPr>
        <p:spPr>
          <a:xfrm rot="16200000">
            <a:off x="5937626" y="1977735"/>
            <a:ext cx="3639444" cy="4428045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0" name="직사각형 363">
            <a:extLst>
              <a:ext uri="{FF2B5EF4-FFF2-40B4-BE49-F238E27FC236}">
                <a16:creationId xmlns:a16="http://schemas.microsoft.com/office/drawing/2014/main" id="{EDB4B13F-EA5B-C383-74F8-C1B8502CEA95}"/>
              </a:ext>
            </a:extLst>
          </p:cNvPr>
          <p:cNvSpPr/>
          <p:nvPr/>
        </p:nvSpPr>
        <p:spPr>
          <a:xfrm>
            <a:off x="2745720" y="3752852"/>
            <a:ext cx="114793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Data Plane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1" name="직사각형 256">
            <a:extLst>
              <a:ext uri="{FF2B5EF4-FFF2-40B4-BE49-F238E27FC236}">
                <a16:creationId xmlns:a16="http://schemas.microsoft.com/office/drawing/2014/main" id="{F24A191E-016F-80E6-0319-F2C78005E62D}"/>
              </a:ext>
            </a:extLst>
          </p:cNvPr>
          <p:cNvSpPr/>
          <p:nvPr/>
        </p:nvSpPr>
        <p:spPr>
          <a:xfrm>
            <a:off x="3001701" y="3360589"/>
            <a:ext cx="645113" cy="2739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</a:p>
          <a:p>
            <a:pPr algn="ctr">
              <a:lnSpc>
                <a:spcPct val="8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 pitchFamily="34" charset="0"/>
              </a:rPr>
              <a:t>(FE, BE)</a:t>
            </a:r>
          </a:p>
        </p:txBody>
      </p:sp>
      <p:sp>
        <p:nvSpPr>
          <p:cNvPr id="182" name="직사각형 363">
            <a:extLst>
              <a:ext uri="{FF2B5EF4-FFF2-40B4-BE49-F238E27FC236}">
                <a16:creationId xmlns:a16="http://schemas.microsoft.com/office/drawing/2014/main" id="{9324FFFC-6B53-1853-47CD-9906C99E0523}"/>
              </a:ext>
            </a:extLst>
          </p:cNvPr>
          <p:cNvSpPr/>
          <p:nvPr/>
        </p:nvSpPr>
        <p:spPr>
          <a:xfrm rot="16200000">
            <a:off x="10462640" y="4948451"/>
            <a:ext cx="973082" cy="76506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External</a:t>
            </a:r>
          </a:p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Web Sites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3" name="직사각형 363">
            <a:extLst>
              <a:ext uri="{FF2B5EF4-FFF2-40B4-BE49-F238E27FC236}">
                <a16:creationId xmlns:a16="http://schemas.microsoft.com/office/drawing/2014/main" id="{6039528E-713F-6DA5-A845-7D978983C62F}"/>
              </a:ext>
            </a:extLst>
          </p:cNvPr>
          <p:cNvSpPr/>
          <p:nvPr/>
        </p:nvSpPr>
        <p:spPr>
          <a:xfrm rot="16200000">
            <a:off x="5492178" y="2811410"/>
            <a:ext cx="1830851" cy="134409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Sync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4" name="직사각형 363">
            <a:extLst>
              <a:ext uri="{FF2B5EF4-FFF2-40B4-BE49-F238E27FC236}">
                <a16:creationId xmlns:a16="http://schemas.microsoft.com/office/drawing/2014/main" id="{ECE3889C-E97D-C65E-F790-310C36AD54D5}"/>
              </a:ext>
            </a:extLst>
          </p:cNvPr>
          <p:cNvSpPr/>
          <p:nvPr/>
        </p:nvSpPr>
        <p:spPr>
          <a:xfrm rot="16200000">
            <a:off x="5746066" y="4565498"/>
            <a:ext cx="1289239" cy="134409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Async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5" name="직사각형 363">
            <a:extLst>
              <a:ext uri="{FF2B5EF4-FFF2-40B4-BE49-F238E27FC236}">
                <a16:creationId xmlns:a16="http://schemas.microsoft.com/office/drawing/2014/main" id="{F4E7750E-FD11-5E64-9CFA-FC6CED0B47B9}"/>
              </a:ext>
            </a:extLst>
          </p:cNvPr>
          <p:cNvSpPr/>
          <p:nvPr/>
        </p:nvSpPr>
        <p:spPr>
          <a:xfrm rot="16200000">
            <a:off x="6852803" y="3122020"/>
            <a:ext cx="2267990" cy="115490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Communication </a:t>
            </a: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86" name="Picture 185" descr="Image result for AWS Lambda">
            <a:extLst>
              <a:ext uri="{FF2B5EF4-FFF2-40B4-BE49-F238E27FC236}">
                <a16:creationId xmlns:a16="http://schemas.microsoft.com/office/drawing/2014/main" id="{638035B7-58DC-2A71-7114-4330AB1F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68" y="3385596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7" name="Picture 186" descr="Image result for AWS Lambda">
            <a:extLst>
              <a:ext uri="{FF2B5EF4-FFF2-40B4-BE49-F238E27FC236}">
                <a16:creationId xmlns:a16="http://schemas.microsoft.com/office/drawing/2014/main" id="{E8FB0AC1-CB25-59B1-E53D-CCA5EB6B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50" y="3880203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8" name="Picture 187" descr="Image result for AWS Lambda">
            <a:extLst>
              <a:ext uri="{FF2B5EF4-FFF2-40B4-BE49-F238E27FC236}">
                <a16:creationId xmlns:a16="http://schemas.microsoft.com/office/drawing/2014/main" id="{59102B1A-8C9E-7B0C-A5D3-DEDC650E5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33" y="4881830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9" name="Picture 188" descr="Image result for AWS Lambda">
            <a:extLst>
              <a:ext uri="{FF2B5EF4-FFF2-40B4-BE49-F238E27FC236}">
                <a16:creationId xmlns:a16="http://schemas.microsoft.com/office/drawing/2014/main" id="{E08C7E25-297F-2AE1-3426-F9DB64C37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15" y="5352788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0" name="직사각형 256">
            <a:extLst>
              <a:ext uri="{FF2B5EF4-FFF2-40B4-BE49-F238E27FC236}">
                <a16:creationId xmlns:a16="http://schemas.microsoft.com/office/drawing/2014/main" id="{004E6F57-084C-6EC5-0CB1-5B139F144EEE}"/>
              </a:ext>
            </a:extLst>
          </p:cNvPr>
          <p:cNvSpPr/>
          <p:nvPr/>
        </p:nvSpPr>
        <p:spPr>
          <a:xfrm>
            <a:off x="5865829" y="3658080"/>
            <a:ext cx="500458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/images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1" name="직사각형 256">
            <a:extLst>
              <a:ext uri="{FF2B5EF4-FFF2-40B4-BE49-F238E27FC236}">
                <a16:creationId xmlns:a16="http://schemas.microsoft.com/office/drawing/2014/main" id="{5606D909-E7D9-D765-59AC-DB8C0B6302CC}"/>
              </a:ext>
            </a:extLst>
          </p:cNvPr>
          <p:cNvSpPr/>
          <p:nvPr/>
        </p:nvSpPr>
        <p:spPr>
          <a:xfrm>
            <a:off x="5871026" y="4160056"/>
            <a:ext cx="83260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/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urls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/analysis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직사각형 256">
            <a:extLst>
              <a:ext uri="{FF2B5EF4-FFF2-40B4-BE49-F238E27FC236}">
                <a16:creationId xmlns:a16="http://schemas.microsoft.com/office/drawing/2014/main" id="{44A1EA2A-7A58-E653-67D6-362178826D60}"/>
              </a:ext>
            </a:extLst>
          </p:cNvPr>
          <p:cNvSpPr/>
          <p:nvPr/>
        </p:nvSpPr>
        <p:spPr>
          <a:xfrm>
            <a:off x="5867033" y="5163168"/>
            <a:ext cx="1054915" cy="151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Crawler Service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직사각형 256">
            <a:extLst>
              <a:ext uri="{FF2B5EF4-FFF2-40B4-BE49-F238E27FC236}">
                <a16:creationId xmlns:a16="http://schemas.microsoft.com/office/drawing/2014/main" id="{D691B689-9AE8-D0DD-628B-662A2E40D0B3}"/>
              </a:ext>
            </a:extLst>
          </p:cNvPr>
          <p:cNvSpPr/>
          <p:nvPr/>
        </p:nvSpPr>
        <p:spPr>
          <a:xfrm>
            <a:off x="5904975" y="5654863"/>
            <a:ext cx="1008994" cy="151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Analysis Service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1478A54D-29FE-3CA7-7495-A25F756B57ED}"/>
              </a:ext>
            </a:extLst>
          </p:cNvPr>
          <p:cNvCxnSpPr>
            <a:cxnSpLocks/>
            <a:stCxn id="187" idx="3"/>
            <a:endCxn id="185" idx="0"/>
          </p:cNvCxnSpPr>
          <p:nvPr/>
        </p:nvCxnSpPr>
        <p:spPr>
          <a:xfrm flipV="1">
            <a:off x="6116798" y="3699474"/>
            <a:ext cx="1292547" cy="309553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194">
            <a:extLst>
              <a:ext uri="{FF2B5EF4-FFF2-40B4-BE49-F238E27FC236}">
                <a16:creationId xmlns:a16="http://schemas.microsoft.com/office/drawing/2014/main" id="{6A8F3261-A719-EDBB-0515-6A4407CF7C0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8436" y="3971382"/>
            <a:ext cx="502860" cy="210464"/>
          </a:xfrm>
          <a:prstGeom prst="rect">
            <a:avLst/>
          </a:prstGeom>
        </p:spPr>
      </p:pic>
      <p:pic>
        <p:nvPicPr>
          <p:cNvPr id="196" name="Picture 6" descr="Amazon SQS | Slack App Directory">
            <a:extLst>
              <a:ext uri="{FF2B5EF4-FFF2-40B4-BE49-F238E27FC236}">
                <a16:creationId xmlns:a16="http://schemas.microsoft.com/office/drawing/2014/main" id="{05FBA3C8-EB2D-2734-BDA3-C2C760C40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07" y="3027374"/>
            <a:ext cx="594334" cy="5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97D3A861-953D-7477-5C43-9E09A0290D8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8436" y="4250997"/>
            <a:ext cx="502860" cy="210464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E0F493F4-6109-59B1-85D5-3F3B7484389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8436" y="4533101"/>
            <a:ext cx="502860" cy="210464"/>
          </a:xfrm>
          <a:prstGeom prst="rect">
            <a:avLst/>
          </a:prstGeom>
        </p:spPr>
      </p:pic>
      <p:sp>
        <p:nvSpPr>
          <p:cNvPr id="199" name="직사각형 363">
            <a:extLst>
              <a:ext uri="{FF2B5EF4-FFF2-40B4-BE49-F238E27FC236}">
                <a16:creationId xmlns:a16="http://schemas.microsoft.com/office/drawing/2014/main" id="{E4BB2960-6732-CE1D-EA24-B9C11EFC574C}"/>
              </a:ext>
            </a:extLst>
          </p:cNvPr>
          <p:cNvSpPr/>
          <p:nvPr/>
        </p:nvSpPr>
        <p:spPr>
          <a:xfrm rot="16200000">
            <a:off x="8109984" y="3122020"/>
            <a:ext cx="2267990" cy="115490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AI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00" name="Picture 8" descr="Amazon Rekognition Pricing, Reviews and Features (November 2022) -  SaaSworthy.com">
            <a:extLst>
              <a:ext uri="{FF2B5EF4-FFF2-40B4-BE49-F238E27FC236}">
                <a16:creationId xmlns:a16="http://schemas.microsoft.com/office/drawing/2014/main" id="{4637C8AD-253D-0BC1-D222-D5432A7BF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414" y="3070919"/>
            <a:ext cx="420641" cy="50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직사각형 256">
            <a:extLst>
              <a:ext uri="{FF2B5EF4-FFF2-40B4-BE49-F238E27FC236}">
                <a16:creationId xmlns:a16="http://schemas.microsoft.com/office/drawing/2014/main" id="{B26F1E0C-BACC-9008-7B16-BB22D99EE3F6}"/>
              </a:ext>
            </a:extLst>
          </p:cNvPr>
          <p:cNvSpPr/>
          <p:nvPr/>
        </p:nvSpPr>
        <p:spPr>
          <a:xfrm>
            <a:off x="7473271" y="3611314"/>
            <a:ext cx="100649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SQS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(Worker Queue)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02" name="직사각형 256">
            <a:extLst>
              <a:ext uri="{FF2B5EF4-FFF2-40B4-BE49-F238E27FC236}">
                <a16:creationId xmlns:a16="http://schemas.microsoft.com/office/drawing/2014/main" id="{F6294AD1-514E-0B4A-C681-434C0AFDD913}"/>
              </a:ext>
            </a:extLst>
          </p:cNvPr>
          <p:cNvSpPr/>
          <p:nvPr/>
        </p:nvSpPr>
        <p:spPr>
          <a:xfrm>
            <a:off x="8736371" y="3630271"/>
            <a:ext cx="101521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Recognition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(Image Analysis)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03" name="Picture 10" descr="S3 Bucket with Objects | AWS Storage">
            <a:extLst>
              <a:ext uri="{FF2B5EF4-FFF2-40B4-BE49-F238E27FC236}">
                <a16:creationId xmlns:a16="http://schemas.microsoft.com/office/drawing/2014/main" id="{BA26716B-B7BB-39F9-51B3-9B06C153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25" y="5173844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직사각형 363">
            <a:extLst>
              <a:ext uri="{FF2B5EF4-FFF2-40B4-BE49-F238E27FC236}">
                <a16:creationId xmlns:a16="http://schemas.microsoft.com/office/drawing/2014/main" id="{A0793EDD-4F2B-889A-54EC-448B18F7E4E1}"/>
              </a:ext>
            </a:extLst>
          </p:cNvPr>
          <p:cNvSpPr/>
          <p:nvPr/>
        </p:nvSpPr>
        <p:spPr>
          <a:xfrm>
            <a:off x="2751050" y="3486940"/>
            <a:ext cx="276367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OIDC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5" name="직사각형 363">
            <a:extLst>
              <a:ext uri="{FF2B5EF4-FFF2-40B4-BE49-F238E27FC236}">
                <a16:creationId xmlns:a16="http://schemas.microsoft.com/office/drawing/2014/main" id="{4672480F-7225-642E-8BA7-41E9C4FC1B58}"/>
              </a:ext>
            </a:extLst>
          </p:cNvPr>
          <p:cNvSpPr/>
          <p:nvPr/>
        </p:nvSpPr>
        <p:spPr>
          <a:xfrm>
            <a:off x="1465586" y="3480315"/>
            <a:ext cx="276367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OIDC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6" name="직사각형 363">
            <a:extLst>
              <a:ext uri="{FF2B5EF4-FFF2-40B4-BE49-F238E27FC236}">
                <a16:creationId xmlns:a16="http://schemas.microsoft.com/office/drawing/2014/main" id="{3011089D-E1FC-7DC5-8B0D-0B411430C8E2}"/>
              </a:ext>
            </a:extLst>
          </p:cNvPr>
          <p:cNvSpPr/>
          <p:nvPr/>
        </p:nvSpPr>
        <p:spPr>
          <a:xfrm>
            <a:off x="1485466" y="5408508"/>
            <a:ext cx="276367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OIDC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7" name="직사각형 363">
            <a:extLst>
              <a:ext uri="{FF2B5EF4-FFF2-40B4-BE49-F238E27FC236}">
                <a16:creationId xmlns:a16="http://schemas.microsoft.com/office/drawing/2014/main" id="{6848F979-C59E-F742-0937-C5480AF2E9D4}"/>
              </a:ext>
            </a:extLst>
          </p:cNvPr>
          <p:cNvSpPr/>
          <p:nvPr/>
        </p:nvSpPr>
        <p:spPr>
          <a:xfrm rot="16200000">
            <a:off x="8173657" y="4229378"/>
            <a:ext cx="882969" cy="241258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Data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08" name="Picture 10" descr="S3 Bucket with Objects | AWS Storage">
            <a:extLst>
              <a:ext uri="{FF2B5EF4-FFF2-40B4-BE49-F238E27FC236}">
                <a16:creationId xmlns:a16="http://schemas.microsoft.com/office/drawing/2014/main" id="{B4169968-80F6-8087-503E-179E6070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38" y="5176963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직사각형 256">
            <a:extLst>
              <a:ext uri="{FF2B5EF4-FFF2-40B4-BE49-F238E27FC236}">
                <a16:creationId xmlns:a16="http://schemas.microsoft.com/office/drawing/2014/main" id="{6871C0A8-FD88-82DB-52A5-ABB8CE6446F1}"/>
              </a:ext>
            </a:extLst>
          </p:cNvPr>
          <p:cNvSpPr/>
          <p:nvPr/>
        </p:nvSpPr>
        <p:spPr>
          <a:xfrm>
            <a:off x="8783088" y="5561683"/>
            <a:ext cx="845617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 (Frontend)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48545673-DCC8-BB55-B9EA-C5983A9A50F5}"/>
              </a:ext>
            </a:extLst>
          </p:cNvPr>
          <p:cNvCxnSpPr>
            <a:cxnSpLocks/>
            <a:stCxn id="195" idx="1"/>
            <a:endCxn id="188" idx="3"/>
          </p:cNvCxnSpPr>
          <p:nvPr/>
        </p:nvCxnSpPr>
        <p:spPr>
          <a:xfrm rot="10800000" flipV="1">
            <a:off x="6124682" y="4076614"/>
            <a:ext cx="1813755" cy="934040"/>
          </a:xfrm>
          <a:prstGeom prst="bentConnector3">
            <a:avLst>
              <a:gd name="adj1" fmla="val 5548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62503DA-ABEA-2B75-9347-0226636C968C}"/>
              </a:ext>
            </a:extLst>
          </p:cNvPr>
          <p:cNvCxnSpPr>
            <a:cxnSpLocks/>
            <a:stCxn id="197" idx="1"/>
            <a:endCxn id="189" idx="3"/>
          </p:cNvCxnSpPr>
          <p:nvPr/>
        </p:nvCxnSpPr>
        <p:spPr>
          <a:xfrm rot="10800000" flipV="1">
            <a:off x="6125264" y="4356228"/>
            <a:ext cx="1813173" cy="1125383"/>
          </a:xfrm>
          <a:prstGeom prst="bentConnector3">
            <a:avLst>
              <a:gd name="adj1" fmla="val 39402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3F4A71EC-1F6C-5F8F-B8D9-BC795737C26E}"/>
              </a:ext>
            </a:extLst>
          </p:cNvPr>
          <p:cNvCxnSpPr>
            <a:cxnSpLocks/>
            <a:stCxn id="189" idx="2"/>
            <a:endCxn id="199" idx="2"/>
          </p:cNvCxnSpPr>
          <p:nvPr/>
        </p:nvCxnSpPr>
        <p:spPr>
          <a:xfrm rot="5400000" flipH="1" flipV="1">
            <a:off x="6953455" y="2742458"/>
            <a:ext cx="1910962" cy="3824994"/>
          </a:xfrm>
          <a:prstGeom prst="bentConnector4">
            <a:avLst>
              <a:gd name="adj1" fmla="val -25486"/>
              <a:gd name="adj2" fmla="val 106495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9FE104FE-1FCC-D067-4614-53869F212C9A}"/>
              </a:ext>
            </a:extLst>
          </p:cNvPr>
          <p:cNvCxnSpPr>
            <a:cxnSpLocks/>
            <a:stCxn id="218" idx="3"/>
            <a:endCxn id="187" idx="1"/>
          </p:cNvCxnSpPr>
          <p:nvPr/>
        </p:nvCxnSpPr>
        <p:spPr>
          <a:xfrm flipV="1">
            <a:off x="3926367" y="4009027"/>
            <a:ext cx="1932783" cy="399408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80CC8C2E-8BCF-8BFF-21AF-7A20F657575A}"/>
              </a:ext>
            </a:extLst>
          </p:cNvPr>
          <p:cNvCxnSpPr>
            <a:cxnSpLocks/>
            <a:stCxn id="218" idx="3"/>
            <a:endCxn id="186" idx="1"/>
          </p:cNvCxnSpPr>
          <p:nvPr/>
        </p:nvCxnSpPr>
        <p:spPr>
          <a:xfrm flipV="1">
            <a:off x="3926367" y="3514420"/>
            <a:ext cx="1932201" cy="894015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8D716876-4BFF-4B5A-3B80-699A9BDE149D}"/>
              </a:ext>
            </a:extLst>
          </p:cNvPr>
          <p:cNvCxnSpPr>
            <a:cxnSpLocks/>
            <a:stCxn id="218" idx="3"/>
            <a:endCxn id="160" idx="1"/>
          </p:cNvCxnSpPr>
          <p:nvPr/>
        </p:nvCxnSpPr>
        <p:spPr>
          <a:xfrm flipV="1">
            <a:off x="3926367" y="3006475"/>
            <a:ext cx="1932201" cy="1401960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363">
            <a:extLst>
              <a:ext uri="{FF2B5EF4-FFF2-40B4-BE49-F238E27FC236}">
                <a16:creationId xmlns:a16="http://schemas.microsoft.com/office/drawing/2014/main" id="{40F8448D-05D0-DE68-5C48-F1ABC421717D}"/>
              </a:ext>
            </a:extLst>
          </p:cNvPr>
          <p:cNvSpPr/>
          <p:nvPr/>
        </p:nvSpPr>
        <p:spPr>
          <a:xfrm rot="16200000">
            <a:off x="4029513" y="4472850"/>
            <a:ext cx="1161861" cy="114793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7" name="직사각형 256">
            <a:extLst>
              <a:ext uri="{FF2B5EF4-FFF2-40B4-BE49-F238E27FC236}">
                <a16:creationId xmlns:a16="http://schemas.microsoft.com/office/drawing/2014/main" id="{DC1F3A47-CBA6-307C-F764-E53F09B7BC11}"/>
              </a:ext>
            </a:extLst>
          </p:cNvPr>
          <p:cNvSpPr/>
          <p:nvPr/>
        </p:nvSpPr>
        <p:spPr>
          <a:xfrm>
            <a:off x="4547190" y="5268014"/>
            <a:ext cx="544572" cy="2991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Gateway</a:t>
            </a:r>
          </a:p>
        </p:txBody>
      </p:sp>
      <p:sp>
        <p:nvSpPr>
          <p:cNvPr id="218" name="직사각형 363">
            <a:extLst>
              <a:ext uri="{FF2B5EF4-FFF2-40B4-BE49-F238E27FC236}">
                <a16:creationId xmlns:a16="http://schemas.microsoft.com/office/drawing/2014/main" id="{85D2A7CC-CF59-BCEE-582F-4D152EBC539C}"/>
              </a:ext>
            </a:extLst>
          </p:cNvPr>
          <p:cNvSpPr/>
          <p:nvPr/>
        </p:nvSpPr>
        <p:spPr>
          <a:xfrm>
            <a:off x="3850871" y="4350981"/>
            <a:ext cx="75496" cy="1149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19" name="Picture 218" descr="Image result for nginx">
            <a:extLst>
              <a:ext uri="{FF2B5EF4-FFF2-40B4-BE49-F238E27FC236}">
                <a16:creationId xmlns:a16="http://schemas.microsoft.com/office/drawing/2014/main" id="{F6085739-EDF8-67A4-3359-21AAD283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27" y="4601026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770D94E0-E9FF-BEE8-3E43-F32C5795ECB9}"/>
              </a:ext>
            </a:extLst>
          </p:cNvPr>
          <p:cNvCxnSpPr>
            <a:cxnSpLocks/>
            <a:stCxn id="188" idx="1"/>
            <a:endCxn id="222" idx="3"/>
          </p:cNvCxnSpPr>
          <p:nvPr/>
        </p:nvCxnSpPr>
        <p:spPr>
          <a:xfrm rot="10800000" flipV="1">
            <a:off x="5218359" y="5010654"/>
            <a:ext cx="648674" cy="854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8083275A-BBFC-4861-42D5-A9D1E60918DE}"/>
              </a:ext>
            </a:extLst>
          </p:cNvPr>
          <p:cNvCxnSpPr>
            <a:cxnSpLocks/>
            <a:stCxn id="223" idx="2"/>
            <a:endCxn id="230" idx="2"/>
          </p:cNvCxnSpPr>
          <p:nvPr/>
        </p:nvCxnSpPr>
        <p:spPr>
          <a:xfrm rot="16200000" flipH="1">
            <a:off x="6498678" y="4261308"/>
            <a:ext cx="59636" cy="2841326"/>
          </a:xfrm>
          <a:prstGeom prst="bentConnector3">
            <a:avLst>
              <a:gd name="adj1" fmla="val 483326"/>
            </a:avLst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363">
            <a:extLst>
              <a:ext uri="{FF2B5EF4-FFF2-40B4-BE49-F238E27FC236}">
                <a16:creationId xmlns:a16="http://schemas.microsoft.com/office/drawing/2014/main" id="{796DDF5D-23C4-80AC-1D7A-3865C12BC830}"/>
              </a:ext>
            </a:extLst>
          </p:cNvPr>
          <p:cNvSpPr/>
          <p:nvPr/>
        </p:nvSpPr>
        <p:spPr>
          <a:xfrm>
            <a:off x="5163397" y="4953952"/>
            <a:ext cx="54962" cy="11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3" name="직사각형 363">
            <a:extLst>
              <a:ext uri="{FF2B5EF4-FFF2-40B4-BE49-F238E27FC236}">
                <a16:creationId xmlns:a16="http://schemas.microsoft.com/office/drawing/2014/main" id="{1C1106DE-8E88-1131-802C-2948A0899F7B}"/>
              </a:ext>
            </a:extLst>
          </p:cNvPr>
          <p:cNvSpPr/>
          <p:nvPr/>
        </p:nvSpPr>
        <p:spPr>
          <a:xfrm>
            <a:off x="5078532" y="5600264"/>
            <a:ext cx="58601" cy="518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4" name="직사각형 363">
            <a:extLst>
              <a:ext uri="{FF2B5EF4-FFF2-40B4-BE49-F238E27FC236}">
                <a16:creationId xmlns:a16="http://schemas.microsoft.com/office/drawing/2014/main" id="{E83F0CEA-D1C1-C5B7-4508-213A766DAB11}"/>
              </a:ext>
            </a:extLst>
          </p:cNvPr>
          <p:cNvSpPr/>
          <p:nvPr/>
        </p:nvSpPr>
        <p:spPr>
          <a:xfrm>
            <a:off x="4537239" y="5600265"/>
            <a:ext cx="58601" cy="518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6CCA5E87-4E8B-84EF-A1D8-AC24AFC93DA1}"/>
              </a:ext>
            </a:extLst>
          </p:cNvPr>
          <p:cNvCxnSpPr>
            <a:cxnSpLocks/>
            <a:stCxn id="164" idx="1"/>
            <a:endCxn id="224" idx="2"/>
          </p:cNvCxnSpPr>
          <p:nvPr/>
        </p:nvCxnSpPr>
        <p:spPr>
          <a:xfrm rot="16200000" flipH="1">
            <a:off x="3300319" y="4385933"/>
            <a:ext cx="10204" cy="2522237"/>
          </a:xfrm>
          <a:prstGeom prst="bentConnector3">
            <a:avLst>
              <a:gd name="adj1" fmla="val 6161985"/>
            </a:avLst>
          </a:prstGeom>
          <a:ln w="3175">
            <a:solidFill>
              <a:schemeClr val="accent6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363">
            <a:extLst>
              <a:ext uri="{FF2B5EF4-FFF2-40B4-BE49-F238E27FC236}">
                <a16:creationId xmlns:a16="http://schemas.microsoft.com/office/drawing/2014/main" id="{20EB153C-B2B3-1E5B-0303-594EC48714C6}"/>
              </a:ext>
            </a:extLst>
          </p:cNvPr>
          <p:cNvSpPr/>
          <p:nvPr/>
        </p:nvSpPr>
        <p:spPr>
          <a:xfrm>
            <a:off x="4616753" y="5600267"/>
            <a:ext cx="58601" cy="518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412BD606-F840-FE4E-D885-546230668BD1}"/>
              </a:ext>
            </a:extLst>
          </p:cNvPr>
          <p:cNvCxnSpPr>
            <a:cxnSpLocks/>
            <a:stCxn id="226" idx="2"/>
            <a:endCxn id="209" idx="2"/>
          </p:cNvCxnSpPr>
          <p:nvPr/>
        </p:nvCxnSpPr>
        <p:spPr>
          <a:xfrm rot="16200000" flipH="1">
            <a:off x="6895518" y="3402691"/>
            <a:ext cx="60915" cy="4559843"/>
          </a:xfrm>
          <a:prstGeom prst="bentConnector3">
            <a:avLst>
              <a:gd name="adj1" fmla="val 1016118"/>
            </a:avLst>
          </a:prstGeom>
          <a:ln w="3175">
            <a:solidFill>
              <a:schemeClr val="accent6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Picture 227" descr="Image result for nginx">
            <a:extLst>
              <a:ext uri="{FF2B5EF4-FFF2-40B4-BE49-F238E27FC236}">
                <a16:creationId xmlns:a16="http://schemas.microsoft.com/office/drawing/2014/main" id="{F40137C5-0023-50F3-7323-55DADC1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48" y="4501176"/>
            <a:ext cx="187171" cy="2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9812106D-DB03-956A-B7F2-9DAFE6B98294}"/>
              </a:ext>
            </a:extLst>
          </p:cNvPr>
          <p:cNvCxnSpPr>
            <a:cxnSpLocks/>
            <a:stCxn id="182" idx="1"/>
            <a:endCxn id="231" idx="2"/>
          </p:cNvCxnSpPr>
          <p:nvPr/>
        </p:nvCxnSpPr>
        <p:spPr>
          <a:xfrm rot="5400000" flipH="1">
            <a:off x="9485756" y="4354098"/>
            <a:ext cx="112358" cy="2814492"/>
          </a:xfrm>
          <a:prstGeom prst="bentConnector3">
            <a:avLst>
              <a:gd name="adj1" fmla="val -11088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363">
            <a:extLst>
              <a:ext uri="{FF2B5EF4-FFF2-40B4-BE49-F238E27FC236}">
                <a16:creationId xmlns:a16="http://schemas.microsoft.com/office/drawing/2014/main" id="{963C338B-1849-14B4-F332-2FB85CD82090}"/>
              </a:ext>
            </a:extLst>
          </p:cNvPr>
          <p:cNvSpPr/>
          <p:nvPr/>
        </p:nvSpPr>
        <p:spPr>
          <a:xfrm>
            <a:off x="7919858" y="5659900"/>
            <a:ext cx="58601" cy="518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31" name="직사각형 363">
            <a:extLst>
              <a:ext uri="{FF2B5EF4-FFF2-40B4-BE49-F238E27FC236}">
                <a16:creationId xmlns:a16="http://schemas.microsoft.com/office/drawing/2014/main" id="{B6F48FF9-73E7-2787-ACC9-7F69F08FFF7C}"/>
              </a:ext>
            </a:extLst>
          </p:cNvPr>
          <p:cNvSpPr/>
          <p:nvPr/>
        </p:nvSpPr>
        <p:spPr>
          <a:xfrm>
            <a:off x="8105388" y="5653276"/>
            <a:ext cx="58601" cy="518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32" name="직사각형 256">
            <a:extLst>
              <a:ext uri="{FF2B5EF4-FFF2-40B4-BE49-F238E27FC236}">
                <a16:creationId xmlns:a16="http://schemas.microsoft.com/office/drawing/2014/main" id="{EA31784B-4BA4-C42C-A840-8E9914FA1049}"/>
              </a:ext>
            </a:extLst>
          </p:cNvPr>
          <p:cNvSpPr/>
          <p:nvPr/>
        </p:nvSpPr>
        <p:spPr>
          <a:xfrm>
            <a:off x="7733047" y="5561683"/>
            <a:ext cx="660758" cy="151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 (Image)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83324989-775C-5256-3447-CB1DA889A73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08636" y="2149501"/>
            <a:ext cx="133871" cy="153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4" name="직사각형 256">
            <a:extLst>
              <a:ext uri="{FF2B5EF4-FFF2-40B4-BE49-F238E27FC236}">
                <a16:creationId xmlns:a16="http://schemas.microsoft.com/office/drawing/2014/main" id="{7A9D62CE-614B-8FF9-12C0-AB4AA4EF08F9}"/>
              </a:ext>
            </a:extLst>
          </p:cNvPr>
          <p:cNvSpPr/>
          <p:nvPr/>
        </p:nvSpPr>
        <p:spPr>
          <a:xfrm>
            <a:off x="2658684" y="1571233"/>
            <a:ext cx="1200970" cy="434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Aft>
                <a:spcPts val="300"/>
              </a:spcAft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Deploy clusters</a:t>
            </a:r>
          </a:p>
          <a:p>
            <a:pPr marL="58738" indent="-52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Lambda, S3 Gateway</a:t>
            </a:r>
          </a:p>
          <a:p>
            <a:pPr marL="58738" indent="-52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Dev Portal</a:t>
            </a:r>
          </a:p>
          <a:p>
            <a:pPr marL="58738" indent="-52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Proxy Server (FE)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5" name="직사각형 256">
            <a:extLst>
              <a:ext uri="{FF2B5EF4-FFF2-40B4-BE49-F238E27FC236}">
                <a16:creationId xmlns:a16="http://schemas.microsoft.com/office/drawing/2014/main" id="{F766B41F-8394-A99F-2DEF-76AA67EC61B3}"/>
              </a:ext>
            </a:extLst>
          </p:cNvPr>
          <p:cNvSpPr/>
          <p:nvPr/>
        </p:nvSpPr>
        <p:spPr>
          <a:xfrm>
            <a:off x="4180949" y="1578226"/>
            <a:ext cx="2045753" cy="29790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Publish Lambda APIs to Nginx Lambda Gateway</a:t>
            </a:r>
          </a:p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Publish S3 APIs to Nginx S3 Gateway</a:t>
            </a:r>
          </a:p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Deploy serverless codes to Lambda Service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6" name="직사각형 256">
            <a:extLst>
              <a:ext uri="{FF2B5EF4-FFF2-40B4-BE49-F238E27FC236}">
                <a16:creationId xmlns:a16="http://schemas.microsoft.com/office/drawing/2014/main" id="{EAE5BB99-2AF5-D1A8-D11E-A57A49AC47D3}"/>
              </a:ext>
            </a:extLst>
          </p:cNvPr>
          <p:cNvSpPr/>
          <p:nvPr/>
        </p:nvSpPr>
        <p:spPr>
          <a:xfrm>
            <a:off x="4928114" y="4114141"/>
            <a:ext cx="359073" cy="2979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Call </a:t>
            </a:r>
          </a:p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Lambda </a:t>
            </a:r>
          </a:p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APIs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B7CAF5CA-A709-F242-B607-5451F1ABAD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45864" y="2884186"/>
            <a:ext cx="222115" cy="250149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3A493567-91D9-3642-09D4-874E8180AC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45864" y="3373411"/>
            <a:ext cx="222115" cy="250149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AB66EE0D-1BD2-0887-CC76-04CF8742FC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51639" y="3884849"/>
            <a:ext cx="222115" cy="250149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CE4E2D80-D424-D4CD-4622-F29C9DA132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1161" y="4878417"/>
            <a:ext cx="222115" cy="250149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92E9A22F-073A-DA7C-2F95-C4DA3A3EF0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1161" y="5355950"/>
            <a:ext cx="222115" cy="250149"/>
          </a:xfrm>
          <a:prstGeom prst="rect">
            <a:avLst/>
          </a:prstGeom>
        </p:spPr>
      </p:pic>
      <p:sp>
        <p:nvSpPr>
          <p:cNvPr id="242" name="직사각형 256">
            <a:extLst>
              <a:ext uri="{FF2B5EF4-FFF2-40B4-BE49-F238E27FC236}">
                <a16:creationId xmlns:a16="http://schemas.microsoft.com/office/drawing/2014/main" id="{A99EA2EF-02EC-F417-72B2-2845456D026D}"/>
              </a:ext>
            </a:extLst>
          </p:cNvPr>
          <p:cNvSpPr/>
          <p:nvPr/>
        </p:nvSpPr>
        <p:spPr>
          <a:xfrm>
            <a:off x="6751999" y="3479012"/>
            <a:ext cx="811119" cy="1994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Request </a:t>
            </a:r>
          </a:p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(Crawling, Analysis)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3" name="직사각형 256">
            <a:extLst>
              <a:ext uri="{FF2B5EF4-FFF2-40B4-BE49-F238E27FC236}">
                <a16:creationId xmlns:a16="http://schemas.microsoft.com/office/drawing/2014/main" id="{A92FF259-14BC-67D5-7A39-4074ADFF0F9B}"/>
              </a:ext>
            </a:extLst>
          </p:cNvPr>
          <p:cNvSpPr/>
          <p:nvPr/>
        </p:nvSpPr>
        <p:spPr>
          <a:xfrm>
            <a:off x="6955934" y="4121751"/>
            <a:ext cx="524182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Execute jobs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4" name="직사각형 256">
            <a:extLst>
              <a:ext uri="{FF2B5EF4-FFF2-40B4-BE49-F238E27FC236}">
                <a16:creationId xmlns:a16="http://schemas.microsoft.com/office/drawing/2014/main" id="{7241CFED-A303-489D-A82D-13057CF7FC64}"/>
              </a:ext>
            </a:extLst>
          </p:cNvPr>
          <p:cNvSpPr/>
          <p:nvPr/>
        </p:nvSpPr>
        <p:spPr>
          <a:xfrm>
            <a:off x="7256777" y="4393828"/>
            <a:ext cx="524182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Execute jobs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5" name="직사각형 256">
            <a:extLst>
              <a:ext uri="{FF2B5EF4-FFF2-40B4-BE49-F238E27FC236}">
                <a16:creationId xmlns:a16="http://schemas.microsoft.com/office/drawing/2014/main" id="{BD439E73-8F3F-DB1D-1D6C-53F04BF40854}"/>
              </a:ext>
            </a:extLst>
          </p:cNvPr>
          <p:cNvSpPr/>
          <p:nvPr/>
        </p:nvSpPr>
        <p:spPr>
          <a:xfrm>
            <a:off x="5135888" y="5745979"/>
            <a:ext cx="998227" cy="199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Store </a:t>
            </a:r>
          </a:p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crawling results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6" name="직사각형 256">
            <a:extLst>
              <a:ext uri="{FF2B5EF4-FFF2-40B4-BE49-F238E27FC236}">
                <a16:creationId xmlns:a16="http://schemas.microsoft.com/office/drawing/2014/main" id="{A5456072-69AB-0BCF-EC93-DD467786E510}"/>
              </a:ext>
            </a:extLst>
          </p:cNvPr>
          <p:cNvSpPr/>
          <p:nvPr/>
        </p:nvSpPr>
        <p:spPr>
          <a:xfrm>
            <a:off x="3674811" y="6326096"/>
            <a:ext cx="1426673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Read frontend SPA (HTML, CSS, JS)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247" name="Elbow Connector 246">
            <a:extLst>
              <a:ext uri="{FF2B5EF4-FFF2-40B4-BE49-F238E27FC236}">
                <a16:creationId xmlns:a16="http://schemas.microsoft.com/office/drawing/2014/main" id="{88E2E287-4FA7-7021-1225-40CF78CCF7C2}"/>
              </a:ext>
            </a:extLst>
          </p:cNvPr>
          <p:cNvCxnSpPr>
            <a:cxnSpLocks/>
            <a:stCxn id="222" idx="1"/>
            <a:endCxn id="223" idx="0"/>
          </p:cNvCxnSpPr>
          <p:nvPr/>
        </p:nvCxnSpPr>
        <p:spPr>
          <a:xfrm rot="10800000" flipV="1">
            <a:off x="5107833" y="5011508"/>
            <a:ext cx="55564" cy="588756"/>
          </a:xfrm>
          <a:prstGeom prst="bentConnector2">
            <a:avLst/>
          </a:prstGeom>
          <a:ln w="3175">
            <a:solidFill>
              <a:schemeClr val="accent6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56">
            <a:extLst>
              <a:ext uri="{FF2B5EF4-FFF2-40B4-BE49-F238E27FC236}">
                <a16:creationId xmlns:a16="http://schemas.microsoft.com/office/drawing/2014/main" id="{1FA646E2-9B17-27E7-1AF4-954A4ECCC772}"/>
              </a:ext>
            </a:extLst>
          </p:cNvPr>
          <p:cNvSpPr/>
          <p:nvPr/>
        </p:nvSpPr>
        <p:spPr>
          <a:xfrm>
            <a:off x="6064651" y="5973173"/>
            <a:ext cx="2112786" cy="10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Analyze images using AWS Recognition Service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8DFF4FF-41FA-0C09-B72A-B48F1A567C77}"/>
              </a:ext>
            </a:extLst>
          </p:cNvPr>
          <p:cNvSpPr/>
          <p:nvPr/>
        </p:nvSpPr>
        <p:spPr>
          <a:xfrm>
            <a:off x="2542420" y="1567760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AECE1EB-D816-7EAE-2061-B49D1D17367A}"/>
              </a:ext>
            </a:extLst>
          </p:cNvPr>
          <p:cNvSpPr/>
          <p:nvPr/>
        </p:nvSpPr>
        <p:spPr>
          <a:xfrm>
            <a:off x="4035906" y="1570933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26B456BE-27B2-128B-D19C-1B8140E019FA}"/>
              </a:ext>
            </a:extLst>
          </p:cNvPr>
          <p:cNvCxnSpPr>
            <a:cxnSpLocks/>
            <a:stCxn id="152" idx="1"/>
            <a:endCxn id="164" idx="3"/>
          </p:cNvCxnSpPr>
          <p:nvPr/>
        </p:nvCxnSpPr>
        <p:spPr>
          <a:xfrm rot="16200000" flipH="1">
            <a:off x="1657239" y="4093024"/>
            <a:ext cx="774127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73B9C9B6-D1F9-2360-A761-0B724113A22E}"/>
              </a:ext>
            </a:extLst>
          </p:cNvPr>
          <p:cNvSpPr/>
          <p:nvPr/>
        </p:nvSpPr>
        <p:spPr>
          <a:xfrm>
            <a:off x="2477829" y="3088628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6874943D-C677-AFDF-84AA-00E2CFB579F4}"/>
              </a:ext>
            </a:extLst>
          </p:cNvPr>
          <p:cNvSpPr/>
          <p:nvPr/>
        </p:nvSpPr>
        <p:spPr>
          <a:xfrm>
            <a:off x="2007375" y="4094909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FD05F4C-6E8A-B010-CCE8-EDAAF2600141}"/>
              </a:ext>
            </a:extLst>
          </p:cNvPr>
          <p:cNvSpPr/>
          <p:nvPr/>
        </p:nvSpPr>
        <p:spPr>
          <a:xfrm>
            <a:off x="2477825" y="4101537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5" name="직사각형 363">
            <a:extLst>
              <a:ext uri="{FF2B5EF4-FFF2-40B4-BE49-F238E27FC236}">
                <a16:creationId xmlns:a16="http://schemas.microsoft.com/office/drawing/2014/main" id="{1FC0B45A-76CC-761A-12EC-E5883E44876E}"/>
              </a:ext>
            </a:extLst>
          </p:cNvPr>
          <p:cNvSpPr/>
          <p:nvPr/>
        </p:nvSpPr>
        <p:spPr>
          <a:xfrm>
            <a:off x="2717908" y="4350590"/>
            <a:ext cx="75496" cy="1149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56" name="Picture 2">
            <a:extLst>
              <a:ext uri="{FF2B5EF4-FFF2-40B4-BE49-F238E27FC236}">
                <a16:creationId xmlns:a16="http://schemas.microsoft.com/office/drawing/2014/main" id="{64311D11-560C-5F93-6D25-30AF099DF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064" y="1070327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87C639DE-FDFB-174F-084A-112850727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46" y="1056518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" name="직사각형 256">
            <a:extLst>
              <a:ext uri="{FF2B5EF4-FFF2-40B4-BE49-F238E27FC236}">
                <a16:creationId xmlns:a16="http://schemas.microsoft.com/office/drawing/2014/main" id="{30112878-0F5E-8C3B-C0A0-923DA9DAA582}"/>
              </a:ext>
            </a:extLst>
          </p:cNvPr>
          <p:cNvSpPr/>
          <p:nvPr/>
        </p:nvSpPr>
        <p:spPr>
          <a:xfrm>
            <a:off x="1588650" y="1126019"/>
            <a:ext cx="521491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Internet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User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59" name="직사각형 256">
            <a:extLst>
              <a:ext uri="{FF2B5EF4-FFF2-40B4-BE49-F238E27FC236}">
                <a16:creationId xmlns:a16="http://schemas.microsoft.com/office/drawing/2014/main" id="{27255FE6-1A2E-8286-1A37-867298934674}"/>
              </a:ext>
            </a:extLst>
          </p:cNvPr>
          <p:cNvSpPr/>
          <p:nvPr/>
        </p:nvSpPr>
        <p:spPr>
          <a:xfrm>
            <a:off x="7807538" y="1129956"/>
            <a:ext cx="423193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App</a:t>
            </a:r>
          </a:p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Owner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60" name="Picture 2">
            <a:extLst>
              <a:ext uri="{FF2B5EF4-FFF2-40B4-BE49-F238E27FC236}">
                <a16:creationId xmlns:a16="http://schemas.microsoft.com/office/drawing/2014/main" id="{D3F808A3-1848-B9B7-3247-17F3A099E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90" y="1074859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C0630EC4-32B3-B285-8993-2DDA58230F2C}"/>
              </a:ext>
            </a:extLst>
          </p:cNvPr>
          <p:cNvCxnSpPr>
            <a:cxnSpLocks/>
            <a:stCxn id="260" idx="2"/>
            <a:endCxn id="174" idx="3"/>
          </p:cNvCxnSpPr>
          <p:nvPr/>
        </p:nvCxnSpPr>
        <p:spPr>
          <a:xfrm rot="5400000">
            <a:off x="4924294" y="-150615"/>
            <a:ext cx="1093910" cy="4305709"/>
          </a:xfrm>
          <a:prstGeom prst="bentConnector3">
            <a:avLst>
              <a:gd name="adj1" fmla="val 57376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56">
            <a:extLst>
              <a:ext uri="{FF2B5EF4-FFF2-40B4-BE49-F238E27FC236}">
                <a16:creationId xmlns:a16="http://schemas.microsoft.com/office/drawing/2014/main" id="{50B7F940-D57C-DFC1-20B2-697BB7478290}"/>
              </a:ext>
            </a:extLst>
          </p:cNvPr>
          <p:cNvSpPr/>
          <p:nvPr/>
        </p:nvSpPr>
        <p:spPr>
          <a:xfrm>
            <a:off x="6835704" y="1589973"/>
            <a:ext cx="1946367" cy="19941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Test Lambda APIs w/ Nginx Lambda Gateway</a:t>
            </a:r>
          </a:p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Test S3 APIs w/ Nginx S3 Gateway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4256460E-C9F4-5782-2E8D-71B1C4736C05}"/>
              </a:ext>
            </a:extLst>
          </p:cNvPr>
          <p:cNvSpPr/>
          <p:nvPr/>
        </p:nvSpPr>
        <p:spPr>
          <a:xfrm>
            <a:off x="6690661" y="1582680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A3BEE744-B669-780C-7FA5-EDE8F892013A}"/>
              </a:ext>
            </a:extLst>
          </p:cNvPr>
          <p:cNvCxnSpPr>
            <a:cxnSpLocks/>
            <a:stCxn id="256" idx="2"/>
            <a:endCxn id="183" idx="3"/>
          </p:cNvCxnSpPr>
          <p:nvPr/>
        </p:nvCxnSpPr>
        <p:spPr>
          <a:xfrm rot="16200000" flipH="1">
            <a:off x="5184150" y="1344578"/>
            <a:ext cx="1117280" cy="1329627"/>
          </a:xfrm>
          <a:prstGeom prst="bentConnector3">
            <a:avLst>
              <a:gd name="adj1" fmla="val 51805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>
            <a:extLst>
              <a:ext uri="{FF2B5EF4-FFF2-40B4-BE49-F238E27FC236}">
                <a16:creationId xmlns:a16="http://schemas.microsoft.com/office/drawing/2014/main" id="{CC4C9295-153A-44C3-F97E-0AC5A32EB34A}"/>
              </a:ext>
            </a:extLst>
          </p:cNvPr>
          <p:cNvSpPr/>
          <p:nvPr/>
        </p:nvSpPr>
        <p:spPr>
          <a:xfrm>
            <a:off x="3286178" y="4089246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B8DF2F77-5A40-F723-68A7-B37D8A73E71E}"/>
              </a:ext>
            </a:extLst>
          </p:cNvPr>
          <p:cNvCxnSpPr>
            <a:cxnSpLocks/>
            <a:stCxn id="175" idx="3"/>
            <a:endCxn id="219" idx="0"/>
          </p:cNvCxnSpPr>
          <p:nvPr/>
        </p:nvCxnSpPr>
        <p:spPr>
          <a:xfrm>
            <a:off x="3574723" y="3004114"/>
            <a:ext cx="1048835" cy="159691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>
            <a:extLst>
              <a:ext uri="{FF2B5EF4-FFF2-40B4-BE49-F238E27FC236}">
                <a16:creationId xmlns:a16="http://schemas.microsoft.com/office/drawing/2014/main" id="{92B1B9A8-F4BC-77F7-BCAB-726A713E9373}"/>
              </a:ext>
            </a:extLst>
          </p:cNvPr>
          <p:cNvSpPr/>
          <p:nvPr/>
        </p:nvSpPr>
        <p:spPr>
          <a:xfrm>
            <a:off x="3982785" y="2957662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DEA9EA7F-E0B5-2D46-4F44-2C3C76B942DA}"/>
              </a:ext>
            </a:extLst>
          </p:cNvPr>
          <p:cNvSpPr/>
          <p:nvPr/>
        </p:nvSpPr>
        <p:spPr>
          <a:xfrm>
            <a:off x="3963016" y="4355947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A2C869C0-F86C-995D-AE0C-D987DF88A87E}"/>
              </a:ext>
            </a:extLst>
          </p:cNvPr>
          <p:cNvSpPr/>
          <p:nvPr/>
        </p:nvSpPr>
        <p:spPr>
          <a:xfrm>
            <a:off x="1036943" y="1578063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0" name="직사각형 256">
            <a:extLst>
              <a:ext uri="{FF2B5EF4-FFF2-40B4-BE49-F238E27FC236}">
                <a16:creationId xmlns:a16="http://schemas.microsoft.com/office/drawing/2014/main" id="{F10F298B-548F-20FF-3BC7-461B8082E7C9}"/>
              </a:ext>
            </a:extLst>
          </p:cNvPr>
          <p:cNvSpPr/>
          <p:nvPr/>
        </p:nvSpPr>
        <p:spPr>
          <a:xfrm>
            <a:off x="1196160" y="1583006"/>
            <a:ext cx="383118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Aft>
                <a:spcPts val="300"/>
              </a:spcAft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Load SPA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2AA1A339-FD25-8B52-5290-733D9DB1B92F}"/>
              </a:ext>
            </a:extLst>
          </p:cNvPr>
          <p:cNvSpPr/>
          <p:nvPr/>
        </p:nvSpPr>
        <p:spPr>
          <a:xfrm>
            <a:off x="1998581" y="6062692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825A4BA-4950-74A7-79AD-14A3BC4FF7D9}"/>
              </a:ext>
            </a:extLst>
          </p:cNvPr>
          <p:cNvSpPr/>
          <p:nvPr/>
        </p:nvSpPr>
        <p:spPr>
          <a:xfrm>
            <a:off x="4376460" y="6067169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87F87E0-0785-2840-5913-D66AADD90611}"/>
              </a:ext>
            </a:extLst>
          </p:cNvPr>
          <p:cNvSpPr/>
          <p:nvPr/>
        </p:nvSpPr>
        <p:spPr>
          <a:xfrm>
            <a:off x="1045577" y="1797700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4" name="직사각형 256">
            <a:extLst>
              <a:ext uri="{FF2B5EF4-FFF2-40B4-BE49-F238E27FC236}">
                <a16:creationId xmlns:a16="http://schemas.microsoft.com/office/drawing/2014/main" id="{0729D0C7-9999-7431-1257-0AC14480B01E}"/>
              </a:ext>
            </a:extLst>
          </p:cNvPr>
          <p:cNvSpPr/>
          <p:nvPr/>
        </p:nvSpPr>
        <p:spPr>
          <a:xfrm>
            <a:off x="1200637" y="1802643"/>
            <a:ext cx="713337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Aft>
                <a:spcPts val="300"/>
              </a:spcAft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Call Lambda APIs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3E1459B-DE33-065E-FD4E-EE1239971457}"/>
              </a:ext>
            </a:extLst>
          </p:cNvPr>
          <p:cNvSpPr/>
          <p:nvPr/>
        </p:nvSpPr>
        <p:spPr>
          <a:xfrm>
            <a:off x="2467644" y="4853290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527B416B-712D-F4A7-CCAF-0153EB46BD55}"/>
              </a:ext>
            </a:extLst>
          </p:cNvPr>
          <p:cNvSpPr/>
          <p:nvPr/>
        </p:nvSpPr>
        <p:spPr>
          <a:xfrm>
            <a:off x="4085771" y="4353500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BCBF5303-96C8-9114-5120-C53532307081}"/>
              </a:ext>
            </a:extLst>
          </p:cNvPr>
          <p:cNvSpPr/>
          <p:nvPr/>
        </p:nvSpPr>
        <p:spPr>
          <a:xfrm>
            <a:off x="6638472" y="3470462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36613BE7-D2F7-4288-3A13-EF40C835FFF7}"/>
              </a:ext>
            </a:extLst>
          </p:cNvPr>
          <p:cNvSpPr/>
          <p:nvPr/>
        </p:nvSpPr>
        <p:spPr>
          <a:xfrm>
            <a:off x="6831213" y="4106964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AE7EF47B-35EB-5FCE-D1E8-92063F728089}"/>
              </a:ext>
            </a:extLst>
          </p:cNvPr>
          <p:cNvSpPr/>
          <p:nvPr/>
        </p:nvSpPr>
        <p:spPr>
          <a:xfrm>
            <a:off x="7118087" y="4387114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3CFE6BAE-1C6F-E346-311B-F2DA72F480C4}"/>
              </a:ext>
            </a:extLst>
          </p:cNvPr>
          <p:cNvSpPr/>
          <p:nvPr/>
        </p:nvSpPr>
        <p:spPr>
          <a:xfrm>
            <a:off x="5306328" y="5030051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125BE2E7-9384-5053-2D05-BF3B474C4477}"/>
              </a:ext>
            </a:extLst>
          </p:cNvPr>
          <p:cNvSpPr/>
          <p:nvPr/>
        </p:nvSpPr>
        <p:spPr>
          <a:xfrm>
            <a:off x="5015849" y="5747517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A7472013-DE6A-BF97-2477-01E53DECA5C8}"/>
              </a:ext>
            </a:extLst>
          </p:cNvPr>
          <p:cNvSpPr/>
          <p:nvPr/>
        </p:nvSpPr>
        <p:spPr>
          <a:xfrm>
            <a:off x="5961636" y="5967157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83" name="직사각형 256">
            <a:extLst>
              <a:ext uri="{FF2B5EF4-FFF2-40B4-BE49-F238E27FC236}">
                <a16:creationId xmlns:a16="http://schemas.microsoft.com/office/drawing/2014/main" id="{E27BAEED-623A-D1CB-FCCC-EFDDD8780199}"/>
              </a:ext>
            </a:extLst>
          </p:cNvPr>
          <p:cNvSpPr/>
          <p:nvPr/>
        </p:nvSpPr>
        <p:spPr>
          <a:xfrm>
            <a:off x="10593713" y="5972613"/>
            <a:ext cx="368691" cy="1009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Crawling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0EBF8A37-0900-201E-599E-B0D414721F8B}"/>
              </a:ext>
            </a:extLst>
          </p:cNvPr>
          <p:cNvSpPr/>
          <p:nvPr/>
        </p:nvSpPr>
        <p:spPr>
          <a:xfrm>
            <a:off x="10482077" y="5976125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85" name="직사각형 363">
            <a:extLst>
              <a:ext uri="{FF2B5EF4-FFF2-40B4-BE49-F238E27FC236}">
                <a16:creationId xmlns:a16="http://schemas.microsoft.com/office/drawing/2014/main" id="{18D8327E-7A05-111D-4D20-BEB16C34D10B}"/>
              </a:ext>
            </a:extLst>
          </p:cNvPr>
          <p:cNvSpPr/>
          <p:nvPr/>
        </p:nvSpPr>
        <p:spPr>
          <a:xfrm>
            <a:off x="2782176" y="5375048"/>
            <a:ext cx="45998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 AWS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Signature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86" name="직사각형 363">
            <a:extLst>
              <a:ext uri="{FF2B5EF4-FFF2-40B4-BE49-F238E27FC236}">
                <a16:creationId xmlns:a16="http://schemas.microsoft.com/office/drawing/2014/main" id="{8E95733D-352E-4701-A294-DC23222AEB8A}"/>
              </a:ext>
            </a:extLst>
          </p:cNvPr>
          <p:cNvSpPr/>
          <p:nvPr/>
        </p:nvSpPr>
        <p:spPr>
          <a:xfrm>
            <a:off x="4050181" y="5386007"/>
            <a:ext cx="45998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 AWS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Signature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87" name="직사각형 256">
            <a:extLst>
              <a:ext uri="{FF2B5EF4-FFF2-40B4-BE49-F238E27FC236}">
                <a16:creationId xmlns:a16="http://schemas.microsoft.com/office/drawing/2014/main" id="{9313F4B9-8275-6CD8-5311-A7F434B9ED60}"/>
              </a:ext>
            </a:extLst>
          </p:cNvPr>
          <p:cNvSpPr/>
          <p:nvPr/>
        </p:nvSpPr>
        <p:spPr>
          <a:xfrm>
            <a:off x="5415784" y="5031502"/>
            <a:ext cx="416408" cy="10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Crawling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6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68">
            <a:extLst>
              <a:ext uri="{FF2B5EF4-FFF2-40B4-BE49-F238E27FC236}">
                <a16:creationId xmlns:a16="http://schemas.microsoft.com/office/drawing/2014/main" id="{E6E9EB85-5F50-A247-8D51-A8AEC36C513A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141" name="Group 69">
              <a:extLst>
                <a:ext uri="{FF2B5EF4-FFF2-40B4-BE49-F238E27FC236}">
                  <a16:creationId xmlns:a16="http://schemas.microsoft.com/office/drawing/2014/main" id="{11871302-BCEA-FE09-774C-DE56B323E1D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147" name="Picture 70" descr="화살표-3_1">
                <a:extLst>
                  <a:ext uri="{FF2B5EF4-FFF2-40B4-BE49-F238E27FC236}">
                    <a16:creationId xmlns:a16="http://schemas.microsoft.com/office/drawing/2014/main" id="{A58EB7F9-B211-017F-6618-39DFEF1305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71" descr="화살표-3_1">
                <a:extLst>
                  <a:ext uri="{FF2B5EF4-FFF2-40B4-BE49-F238E27FC236}">
                    <a16:creationId xmlns:a16="http://schemas.microsoft.com/office/drawing/2014/main" id="{74DA49ED-7E0C-2914-7AF6-AE95069A2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2" name="AutoShape 72">
              <a:extLst>
                <a:ext uri="{FF2B5EF4-FFF2-40B4-BE49-F238E27FC236}">
                  <a16:creationId xmlns:a16="http://schemas.microsoft.com/office/drawing/2014/main" id="{F54513D9-430F-D4F4-DDA1-1D0B3ED6B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3" name="Group 73">
              <a:extLst>
                <a:ext uri="{FF2B5EF4-FFF2-40B4-BE49-F238E27FC236}">
                  <a16:creationId xmlns:a16="http://schemas.microsoft.com/office/drawing/2014/main" id="{92CC5844-5E14-0FED-186F-2FB370A46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145" name="Picture 74" descr="화살표-3_1">
                <a:extLst>
                  <a:ext uri="{FF2B5EF4-FFF2-40B4-BE49-F238E27FC236}">
                    <a16:creationId xmlns:a16="http://schemas.microsoft.com/office/drawing/2014/main" id="{95F45DC2-4A8D-A1AE-E794-218E0D18F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75" descr="화살표-3_1">
                <a:extLst>
                  <a:ext uri="{FF2B5EF4-FFF2-40B4-BE49-F238E27FC236}">
                    <a16:creationId xmlns:a16="http://schemas.microsoft.com/office/drawing/2014/main" id="{B727DBD6-573B-16F2-CC19-017ECA57CC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4" name="Rectangle 76">
              <a:extLst>
                <a:ext uri="{FF2B5EF4-FFF2-40B4-BE49-F238E27FC236}">
                  <a16:creationId xmlns:a16="http://schemas.microsoft.com/office/drawing/2014/main" id="{F4E990B3-1FE9-8080-FAEE-0A636F44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1224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Serverless Crawler Service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2" name="직사각형 363">
            <a:extLst>
              <a:ext uri="{FF2B5EF4-FFF2-40B4-BE49-F238E27FC236}">
                <a16:creationId xmlns:a16="http://schemas.microsoft.com/office/drawing/2014/main" id="{83B48DC8-E7FD-1B40-CB89-15D5762B1B60}"/>
              </a:ext>
            </a:extLst>
          </p:cNvPr>
          <p:cNvSpPr/>
          <p:nvPr/>
        </p:nvSpPr>
        <p:spPr>
          <a:xfrm rot="16200000">
            <a:off x="4881420" y="1508963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URL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" name="직사각형 363">
            <a:extLst>
              <a:ext uri="{FF2B5EF4-FFF2-40B4-BE49-F238E27FC236}">
                <a16:creationId xmlns:a16="http://schemas.microsoft.com/office/drawing/2014/main" id="{35B8564C-DBD7-7A8F-5F0D-0B474A211CB4}"/>
              </a:ext>
            </a:extLst>
          </p:cNvPr>
          <p:cNvSpPr/>
          <p:nvPr/>
        </p:nvSpPr>
        <p:spPr>
          <a:xfrm rot="16200000">
            <a:off x="2989712" y="2370209"/>
            <a:ext cx="4109978" cy="246422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Crawler Service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" name="직사각형 363">
            <a:extLst>
              <a:ext uri="{FF2B5EF4-FFF2-40B4-BE49-F238E27FC236}">
                <a16:creationId xmlns:a16="http://schemas.microsoft.com/office/drawing/2014/main" id="{A29F8B6D-AE58-D3FB-32A2-0AC2306262E8}"/>
              </a:ext>
            </a:extLst>
          </p:cNvPr>
          <p:cNvSpPr/>
          <p:nvPr/>
        </p:nvSpPr>
        <p:spPr>
          <a:xfrm rot="16200000">
            <a:off x="4881420" y="2151896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Create directory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" name="직사각형 363">
            <a:extLst>
              <a:ext uri="{FF2B5EF4-FFF2-40B4-BE49-F238E27FC236}">
                <a16:creationId xmlns:a16="http://schemas.microsoft.com/office/drawing/2014/main" id="{79D0BA44-C93A-FCA8-9C7D-D949BB1F4CA9}"/>
              </a:ext>
            </a:extLst>
          </p:cNvPr>
          <p:cNvSpPr/>
          <p:nvPr/>
        </p:nvSpPr>
        <p:spPr>
          <a:xfrm rot="16200000">
            <a:off x="4881421" y="2797616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Get HTML Page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" name="직사각형 363">
            <a:extLst>
              <a:ext uri="{FF2B5EF4-FFF2-40B4-BE49-F238E27FC236}">
                <a16:creationId xmlns:a16="http://schemas.microsoft.com/office/drawing/2014/main" id="{78B719C6-D015-DE7E-F39B-41417932C52A}"/>
              </a:ext>
            </a:extLst>
          </p:cNvPr>
          <p:cNvSpPr/>
          <p:nvPr/>
        </p:nvSpPr>
        <p:spPr>
          <a:xfrm rot="16200000">
            <a:off x="4881421" y="3453092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Store Page Images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7" name="직사각형 363">
            <a:extLst>
              <a:ext uri="{FF2B5EF4-FFF2-40B4-BE49-F238E27FC236}">
                <a16:creationId xmlns:a16="http://schemas.microsoft.com/office/drawing/2014/main" id="{1C17A0C4-633C-AB41-DCFE-6652C9137A67}"/>
              </a:ext>
            </a:extLst>
          </p:cNvPr>
          <p:cNvSpPr/>
          <p:nvPr/>
        </p:nvSpPr>
        <p:spPr>
          <a:xfrm rot="16200000">
            <a:off x="4881421" y="4098810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Send analyzed message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8" name="직사각형 363">
            <a:extLst>
              <a:ext uri="{FF2B5EF4-FFF2-40B4-BE49-F238E27FC236}">
                <a16:creationId xmlns:a16="http://schemas.microsoft.com/office/drawing/2014/main" id="{53996296-E491-E620-EDCB-FA67E3118072}"/>
              </a:ext>
            </a:extLst>
          </p:cNvPr>
          <p:cNvSpPr/>
          <p:nvPr/>
        </p:nvSpPr>
        <p:spPr>
          <a:xfrm rot="16200000">
            <a:off x="6895558" y="1726544"/>
            <a:ext cx="1382282" cy="102386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External</a:t>
            </a:r>
          </a:p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Web Pages</a:t>
            </a: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FD98FD-C05A-37EC-95DF-BCE0893E1F49}"/>
              </a:ext>
            </a:extLst>
          </p:cNvPr>
          <p:cNvCxnSpPr>
            <a:cxnSpLocks/>
            <a:stCxn id="2" idx="1"/>
            <a:endCxn id="4" idx="3"/>
          </p:cNvCxnSpPr>
          <p:nvPr/>
        </p:nvCxnSpPr>
        <p:spPr>
          <a:xfrm>
            <a:off x="5052078" y="2559837"/>
            <a:ext cx="0" cy="3016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A20B16-B134-587F-1291-3DDB6B543513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>
            <a:off x="5052078" y="3202770"/>
            <a:ext cx="1" cy="30440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C6E1D-C4F0-9B12-1536-7AF0EB687A48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>
            <a:off x="5052079" y="3848490"/>
            <a:ext cx="0" cy="3141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37A555C6-8DB2-337B-B1EA-3DC2D5557B00}"/>
              </a:ext>
            </a:extLst>
          </p:cNvPr>
          <p:cNvSpPr/>
          <p:nvPr/>
        </p:nvSpPr>
        <p:spPr>
          <a:xfrm rot="16200000">
            <a:off x="1116719" y="2129629"/>
            <a:ext cx="2319494" cy="115490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Communication </a:t>
            </a: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</a:t>
            </a:r>
            <a:endParaRPr lang="ko-KR" altLang="en-US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7BB598-A141-A24C-51CF-263468AC49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103" y="2953239"/>
            <a:ext cx="502860" cy="210464"/>
          </a:xfrm>
          <a:prstGeom prst="rect">
            <a:avLst/>
          </a:prstGeom>
        </p:spPr>
      </p:pic>
      <p:pic>
        <p:nvPicPr>
          <p:cNvPr id="22" name="Picture 6" descr="Amazon SQS | Slack App Directory">
            <a:extLst>
              <a:ext uri="{FF2B5EF4-FFF2-40B4-BE49-F238E27FC236}">
                <a16:creationId xmlns:a16="http://schemas.microsoft.com/office/drawing/2014/main" id="{8DA784DE-1172-2761-4F0A-EB9263827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374" y="2009231"/>
            <a:ext cx="594334" cy="5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DF83EB-91EF-F975-A513-A1EFC2B2D0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103" y="3232854"/>
            <a:ext cx="502860" cy="2104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DCAF015-3D3C-2B06-5F97-50E5266DE00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103" y="3514958"/>
            <a:ext cx="502860" cy="210464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9843A1-0265-20F6-DA61-91A78FFC7C6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730963" y="2003088"/>
            <a:ext cx="1081622" cy="1055383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63">
            <a:extLst>
              <a:ext uri="{FF2B5EF4-FFF2-40B4-BE49-F238E27FC236}">
                <a16:creationId xmlns:a16="http://schemas.microsoft.com/office/drawing/2014/main" id="{2E974D7B-8D0F-71DA-DDDF-6C10560726D8}"/>
              </a:ext>
            </a:extLst>
          </p:cNvPr>
          <p:cNvSpPr/>
          <p:nvPr/>
        </p:nvSpPr>
        <p:spPr>
          <a:xfrm rot="16200000">
            <a:off x="6990907" y="4549590"/>
            <a:ext cx="1191584" cy="102386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Data Service</a:t>
            </a:r>
            <a:endParaRPr lang="ko-KR" altLang="en-US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9" name="Picture 10" descr="S3 Bucket with Objects | AWS Storage">
            <a:extLst>
              <a:ext uri="{FF2B5EF4-FFF2-40B4-BE49-F238E27FC236}">
                <a16:creationId xmlns:a16="http://schemas.microsoft.com/office/drawing/2014/main" id="{8C18224F-AA3A-1EBD-978F-5BD2C5D7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811" y="4933063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256">
            <a:extLst>
              <a:ext uri="{FF2B5EF4-FFF2-40B4-BE49-F238E27FC236}">
                <a16:creationId xmlns:a16="http://schemas.microsoft.com/office/drawing/2014/main" id="{E5DABD96-EF94-1784-E25F-61063D8B4AC0}"/>
              </a:ext>
            </a:extLst>
          </p:cNvPr>
          <p:cNvSpPr/>
          <p:nvPr/>
        </p:nvSpPr>
        <p:spPr>
          <a:xfrm>
            <a:off x="7256320" y="5317783"/>
            <a:ext cx="660758" cy="151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 (Image)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직사각형 256">
            <a:extLst>
              <a:ext uri="{FF2B5EF4-FFF2-40B4-BE49-F238E27FC236}">
                <a16:creationId xmlns:a16="http://schemas.microsoft.com/office/drawing/2014/main" id="{5E5D6EA5-4451-39C2-DB07-831C37ECEA0E}"/>
              </a:ext>
            </a:extLst>
          </p:cNvPr>
          <p:cNvSpPr/>
          <p:nvPr/>
        </p:nvSpPr>
        <p:spPr>
          <a:xfrm>
            <a:off x="1773218" y="2603565"/>
            <a:ext cx="100649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SQS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(Worker Queue)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직사각형 256">
            <a:extLst>
              <a:ext uri="{FF2B5EF4-FFF2-40B4-BE49-F238E27FC236}">
                <a16:creationId xmlns:a16="http://schemas.microsoft.com/office/drawing/2014/main" id="{AD003F84-0CDD-6EDC-7678-46E18D286A45}"/>
              </a:ext>
            </a:extLst>
          </p:cNvPr>
          <p:cNvSpPr/>
          <p:nvPr/>
        </p:nvSpPr>
        <p:spPr>
          <a:xfrm>
            <a:off x="3337595" y="2571812"/>
            <a:ext cx="437620" cy="4955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Execute 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jobs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(Trigger 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crawler)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E634B30-BC0F-1E47-6D89-7F13E4DB007D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5932295" y="4333309"/>
            <a:ext cx="1142473" cy="728212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05F333A-9AF5-CB47-EF55-EFABF0FC487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10800000" flipV="1">
            <a:off x="5932296" y="2238474"/>
            <a:ext cx="1142473" cy="1439357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3560C18-D36F-AD72-45A7-4D70B4B097F6}"/>
              </a:ext>
            </a:extLst>
          </p:cNvPr>
          <p:cNvCxnSpPr>
            <a:cxnSpLocks/>
            <a:stCxn id="7" idx="0"/>
            <a:endCxn id="24" idx="3"/>
          </p:cNvCxnSpPr>
          <p:nvPr/>
        </p:nvCxnSpPr>
        <p:spPr>
          <a:xfrm rot="10800000">
            <a:off x="2730964" y="3620191"/>
            <a:ext cx="1440899" cy="1358837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3B1BFE2C-811E-5343-0D07-1C33BCEDF68B}"/>
              </a:ext>
            </a:extLst>
          </p:cNvPr>
          <p:cNvSpPr/>
          <p:nvPr/>
        </p:nvSpPr>
        <p:spPr>
          <a:xfrm>
            <a:off x="3222058" y="2578442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" name="직사각형 256">
            <a:extLst>
              <a:ext uri="{FF2B5EF4-FFF2-40B4-BE49-F238E27FC236}">
                <a16:creationId xmlns:a16="http://schemas.microsoft.com/office/drawing/2014/main" id="{9DBB875A-E85A-4108-032A-68A4406A7403}"/>
              </a:ext>
            </a:extLst>
          </p:cNvPr>
          <p:cNvSpPr/>
          <p:nvPr/>
        </p:nvSpPr>
        <p:spPr>
          <a:xfrm>
            <a:off x="6575429" y="2977369"/>
            <a:ext cx="806311" cy="3724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Get HTML page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From external 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web pages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C7FB4E0-AEF6-2137-40B4-1C0183140876}"/>
              </a:ext>
            </a:extLst>
          </p:cNvPr>
          <p:cNvSpPr/>
          <p:nvPr/>
        </p:nvSpPr>
        <p:spPr>
          <a:xfrm>
            <a:off x="6472109" y="3009002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10D5AEF7-4B39-7ECC-4ACA-A820860B6788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>
            <a:off x="5052079" y="4503966"/>
            <a:ext cx="0" cy="3044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>
            <a:extLst>
              <a:ext uri="{FF2B5EF4-FFF2-40B4-BE49-F238E27FC236}">
                <a16:creationId xmlns:a16="http://schemas.microsoft.com/office/drawing/2014/main" id="{2FADE3C0-788A-EC9A-419E-E4BC7AA3C225}"/>
              </a:ext>
            </a:extLst>
          </p:cNvPr>
          <p:cNvCxnSpPr>
            <a:cxnSpLocks/>
            <a:stCxn id="8" idx="1"/>
            <a:endCxn id="295" idx="3"/>
          </p:cNvCxnSpPr>
          <p:nvPr/>
        </p:nvCxnSpPr>
        <p:spPr>
          <a:xfrm rot="5400000">
            <a:off x="5956356" y="2529669"/>
            <a:ext cx="1230397" cy="2030290"/>
          </a:xfrm>
          <a:prstGeom prst="bentConnector3">
            <a:avLst>
              <a:gd name="adj1" fmla="val 85269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직사각형 363">
            <a:extLst>
              <a:ext uri="{FF2B5EF4-FFF2-40B4-BE49-F238E27FC236}">
                <a16:creationId xmlns:a16="http://schemas.microsoft.com/office/drawing/2014/main" id="{193098C2-0B51-6087-56A2-A820075B8104}"/>
              </a:ext>
            </a:extLst>
          </p:cNvPr>
          <p:cNvSpPr/>
          <p:nvPr/>
        </p:nvSpPr>
        <p:spPr>
          <a:xfrm rot="16200000">
            <a:off x="5527969" y="4165593"/>
            <a:ext cx="56879" cy="4571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98" name="직사각형 256">
            <a:extLst>
              <a:ext uri="{FF2B5EF4-FFF2-40B4-BE49-F238E27FC236}">
                <a16:creationId xmlns:a16="http://schemas.microsoft.com/office/drawing/2014/main" id="{FDAD7513-5F2C-E61A-1F82-8C047EAF86C5}"/>
              </a:ext>
            </a:extLst>
          </p:cNvPr>
          <p:cNvSpPr/>
          <p:nvPr/>
        </p:nvSpPr>
        <p:spPr>
          <a:xfrm>
            <a:off x="6767818" y="3568806"/>
            <a:ext cx="751809" cy="3724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Get images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From external 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web pages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7FECE3CC-9908-A58D-6DD5-7E6106809395}"/>
              </a:ext>
            </a:extLst>
          </p:cNvPr>
          <p:cNvSpPr/>
          <p:nvPr/>
        </p:nvSpPr>
        <p:spPr>
          <a:xfrm>
            <a:off x="7549238" y="3586392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0" name="직사각형 256">
            <a:extLst>
              <a:ext uri="{FF2B5EF4-FFF2-40B4-BE49-F238E27FC236}">
                <a16:creationId xmlns:a16="http://schemas.microsoft.com/office/drawing/2014/main" id="{85B13791-DB81-D347-6F73-51B706E952F6}"/>
              </a:ext>
            </a:extLst>
          </p:cNvPr>
          <p:cNvSpPr/>
          <p:nvPr/>
        </p:nvSpPr>
        <p:spPr>
          <a:xfrm>
            <a:off x="6588347" y="4276643"/>
            <a:ext cx="1056379" cy="1261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Store images into S3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4D7E433F-261E-DBD2-B70A-A5B85D99BEE5}"/>
              </a:ext>
            </a:extLst>
          </p:cNvPr>
          <p:cNvSpPr/>
          <p:nvPr/>
        </p:nvSpPr>
        <p:spPr>
          <a:xfrm>
            <a:off x="6469529" y="4292778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02" name="직사각형 256">
            <a:extLst>
              <a:ext uri="{FF2B5EF4-FFF2-40B4-BE49-F238E27FC236}">
                <a16:creationId xmlns:a16="http://schemas.microsoft.com/office/drawing/2014/main" id="{828775C2-573E-9980-328E-E29D3262DF7F}"/>
              </a:ext>
            </a:extLst>
          </p:cNvPr>
          <p:cNvSpPr/>
          <p:nvPr/>
        </p:nvSpPr>
        <p:spPr>
          <a:xfrm>
            <a:off x="2775362" y="4488468"/>
            <a:ext cx="620363" cy="4955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Triger 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analyzed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message to 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the queue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AC034560-A0F0-0CF6-3B45-A0AC82264E57}"/>
              </a:ext>
            </a:extLst>
          </p:cNvPr>
          <p:cNvSpPr/>
          <p:nvPr/>
        </p:nvSpPr>
        <p:spPr>
          <a:xfrm>
            <a:off x="3411302" y="4503966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05" name="Picture 304" descr="Image result for AWS Lambda">
            <a:extLst>
              <a:ext uri="{FF2B5EF4-FFF2-40B4-BE49-F238E27FC236}">
                <a16:creationId xmlns:a16="http://schemas.microsoft.com/office/drawing/2014/main" id="{A9615E2F-B3A0-A486-1493-C6911DBE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12" y="1659841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055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68">
            <a:extLst>
              <a:ext uri="{FF2B5EF4-FFF2-40B4-BE49-F238E27FC236}">
                <a16:creationId xmlns:a16="http://schemas.microsoft.com/office/drawing/2014/main" id="{E6E9EB85-5F50-A247-8D51-A8AEC36C513A}"/>
              </a:ext>
            </a:extLst>
          </p:cNvPr>
          <p:cNvGrpSpPr>
            <a:grpSpLocks/>
          </p:cNvGrpSpPr>
          <p:nvPr/>
        </p:nvGrpSpPr>
        <p:grpSpPr bwMode="auto">
          <a:xfrm>
            <a:off x="335323" y="289684"/>
            <a:ext cx="11300844" cy="341313"/>
            <a:chOff x="4147" y="1705"/>
            <a:chExt cx="5009" cy="215"/>
          </a:xfrm>
        </p:grpSpPr>
        <p:grpSp>
          <p:nvGrpSpPr>
            <p:cNvPr id="141" name="Group 69">
              <a:extLst>
                <a:ext uri="{FF2B5EF4-FFF2-40B4-BE49-F238E27FC236}">
                  <a16:creationId xmlns:a16="http://schemas.microsoft.com/office/drawing/2014/main" id="{11871302-BCEA-FE09-774C-DE56B323E1D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28" y="1775"/>
              <a:ext cx="84" cy="78"/>
              <a:chOff x="1241" y="1874"/>
              <a:chExt cx="193" cy="126"/>
            </a:xfrm>
          </p:grpSpPr>
          <p:pic>
            <p:nvPicPr>
              <p:cNvPr id="147" name="Picture 70" descr="화살표-3_1">
                <a:extLst>
                  <a:ext uri="{FF2B5EF4-FFF2-40B4-BE49-F238E27FC236}">
                    <a16:creationId xmlns:a16="http://schemas.microsoft.com/office/drawing/2014/main" id="{A58EB7F9-B211-017F-6618-39DFEF1305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71" descr="화살표-3_1">
                <a:extLst>
                  <a:ext uri="{FF2B5EF4-FFF2-40B4-BE49-F238E27FC236}">
                    <a16:creationId xmlns:a16="http://schemas.microsoft.com/office/drawing/2014/main" id="{74DA49ED-7E0C-2914-7AF6-AE95069A2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2" name="AutoShape 72">
              <a:extLst>
                <a:ext uri="{FF2B5EF4-FFF2-40B4-BE49-F238E27FC236}">
                  <a16:creationId xmlns:a16="http://schemas.microsoft.com/office/drawing/2014/main" id="{F54513D9-430F-D4F4-DDA1-1D0B3ED6B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705"/>
              <a:ext cx="5009" cy="21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3" name="Group 73">
              <a:extLst>
                <a:ext uri="{FF2B5EF4-FFF2-40B4-BE49-F238E27FC236}">
                  <a16:creationId xmlns:a16="http://schemas.microsoft.com/office/drawing/2014/main" id="{92CC5844-5E14-0FED-186F-2FB370A46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771"/>
              <a:ext cx="87" cy="78"/>
              <a:chOff x="1236" y="1874"/>
              <a:chExt cx="182" cy="126"/>
            </a:xfrm>
          </p:grpSpPr>
          <p:pic>
            <p:nvPicPr>
              <p:cNvPr id="145" name="Picture 74" descr="화살표-3_1">
                <a:extLst>
                  <a:ext uri="{FF2B5EF4-FFF2-40B4-BE49-F238E27FC236}">
                    <a16:creationId xmlns:a16="http://schemas.microsoft.com/office/drawing/2014/main" id="{95F45DC2-4A8D-A1AE-E794-218E0D18F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75" descr="화살표-3_1">
                <a:extLst>
                  <a:ext uri="{FF2B5EF4-FFF2-40B4-BE49-F238E27FC236}">
                    <a16:creationId xmlns:a16="http://schemas.microsoft.com/office/drawing/2014/main" id="{B727DBD6-573B-16F2-CC19-017ECA57CC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4" name="Rectangle 76">
              <a:extLst>
                <a:ext uri="{FF2B5EF4-FFF2-40B4-BE49-F238E27FC236}">
                  <a16:creationId xmlns:a16="http://schemas.microsoft.com/office/drawing/2014/main" id="{F4E990B3-1FE9-8080-FAEE-0A636F44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26"/>
              <a:ext cx="1250" cy="155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Serverless Analysis Service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2" name="직사각형 363">
            <a:extLst>
              <a:ext uri="{FF2B5EF4-FFF2-40B4-BE49-F238E27FC236}">
                <a16:creationId xmlns:a16="http://schemas.microsoft.com/office/drawing/2014/main" id="{83B48DC8-E7FD-1B40-CB89-15D5762B1B60}"/>
              </a:ext>
            </a:extLst>
          </p:cNvPr>
          <p:cNvSpPr/>
          <p:nvPr/>
        </p:nvSpPr>
        <p:spPr>
          <a:xfrm rot="16200000">
            <a:off x="4881420" y="1508963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Domain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" name="직사각형 363">
            <a:extLst>
              <a:ext uri="{FF2B5EF4-FFF2-40B4-BE49-F238E27FC236}">
                <a16:creationId xmlns:a16="http://schemas.microsoft.com/office/drawing/2014/main" id="{35B8564C-DBD7-7A8F-5F0D-0B474A211CB4}"/>
              </a:ext>
            </a:extLst>
          </p:cNvPr>
          <p:cNvSpPr/>
          <p:nvPr/>
        </p:nvSpPr>
        <p:spPr>
          <a:xfrm rot="16200000">
            <a:off x="2989712" y="2370209"/>
            <a:ext cx="4109978" cy="246422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Analysis Service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" name="직사각형 363">
            <a:extLst>
              <a:ext uri="{FF2B5EF4-FFF2-40B4-BE49-F238E27FC236}">
                <a16:creationId xmlns:a16="http://schemas.microsoft.com/office/drawing/2014/main" id="{A29F8B6D-AE58-D3FB-32A2-0AC2306262E8}"/>
              </a:ext>
            </a:extLst>
          </p:cNvPr>
          <p:cNvSpPr/>
          <p:nvPr/>
        </p:nvSpPr>
        <p:spPr>
          <a:xfrm rot="16200000">
            <a:off x="4881420" y="2151896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Read image URL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" name="직사각형 363">
            <a:extLst>
              <a:ext uri="{FF2B5EF4-FFF2-40B4-BE49-F238E27FC236}">
                <a16:creationId xmlns:a16="http://schemas.microsoft.com/office/drawing/2014/main" id="{79D0BA44-C93A-FCA8-9C7D-D949BB1F4CA9}"/>
              </a:ext>
            </a:extLst>
          </p:cNvPr>
          <p:cNvSpPr/>
          <p:nvPr/>
        </p:nvSpPr>
        <p:spPr>
          <a:xfrm rot="16200000">
            <a:off x="4881421" y="2797616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Call Rekognition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" name="직사각형 363">
            <a:extLst>
              <a:ext uri="{FF2B5EF4-FFF2-40B4-BE49-F238E27FC236}">
                <a16:creationId xmlns:a16="http://schemas.microsoft.com/office/drawing/2014/main" id="{78B719C6-D015-DE7E-F39B-41417932C52A}"/>
              </a:ext>
            </a:extLst>
          </p:cNvPr>
          <p:cNvSpPr/>
          <p:nvPr/>
        </p:nvSpPr>
        <p:spPr>
          <a:xfrm rot="16200000">
            <a:off x="4881421" y="3453092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Store Analysis Result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7" name="직사각형 363">
            <a:extLst>
              <a:ext uri="{FF2B5EF4-FFF2-40B4-BE49-F238E27FC236}">
                <a16:creationId xmlns:a16="http://schemas.microsoft.com/office/drawing/2014/main" id="{1C17A0C4-633C-AB41-DCFE-6652C9137A67}"/>
              </a:ext>
            </a:extLst>
          </p:cNvPr>
          <p:cNvSpPr/>
          <p:nvPr/>
        </p:nvSpPr>
        <p:spPr>
          <a:xfrm rot="16200000">
            <a:off x="4881421" y="4098810"/>
            <a:ext cx="341314" cy="1760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latin typeface="Calibri" panose="020F0502020204030204" pitchFamily="34" charset="0"/>
                <a:ea typeface="맑은 고딕"/>
              </a:rPr>
              <a:t>Create work cloud</a:t>
            </a: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FD98FD-C05A-37EC-95DF-BCE0893E1F49}"/>
              </a:ext>
            </a:extLst>
          </p:cNvPr>
          <p:cNvCxnSpPr>
            <a:cxnSpLocks/>
            <a:stCxn id="2" idx="1"/>
            <a:endCxn id="4" idx="3"/>
          </p:cNvCxnSpPr>
          <p:nvPr/>
        </p:nvCxnSpPr>
        <p:spPr>
          <a:xfrm>
            <a:off x="5052078" y="2559837"/>
            <a:ext cx="0" cy="3016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A20B16-B134-587F-1291-3DDB6B543513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>
            <a:off x="5052078" y="3202770"/>
            <a:ext cx="1" cy="30440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C6E1D-C4F0-9B12-1536-7AF0EB687A48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>
            <a:off x="5052079" y="3848490"/>
            <a:ext cx="0" cy="3141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37A555C6-8DB2-337B-B1EA-3DC2D5557B00}"/>
              </a:ext>
            </a:extLst>
          </p:cNvPr>
          <p:cNvSpPr/>
          <p:nvPr/>
        </p:nvSpPr>
        <p:spPr>
          <a:xfrm rot="16200000">
            <a:off x="1116719" y="2129629"/>
            <a:ext cx="2319494" cy="115490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Communication </a:t>
            </a: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</a:t>
            </a:r>
            <a:endParaRPr lang="ko-KR" altLang="en-US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7BB598-A141-A24C-51CF-263468AC49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103" y="2953239"/>
            <a:ext cx="502860" cy="210464"/>
          </a:xfrm>
          <a:prstGeom prst="rect">
            <a:avLst/>
          </a:prstGeom>
        </p:spPr>
      </p:pic>
      <p:pic>
        <p:nvPicPr>
          <p:cNvPr id="22" name="Picture 6" descr="Amazon SQS | Slack App Directory">
            <a:extLst>
              <a:ext uri="{FF2B5EF4-FFF2-40B4-BE49-F238E27FC236}">
                <a16:creationId xmlns:a16="http://schemas.microsoft.com/office/drawing/2014/main" id="{8DA784DE-1172-2761-4F0A-EB9263827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374" y="2009231"/>
            <a:ext cx="594334" cy="5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DF83EB-91EF-F975-A513-A1EFC2B2D0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103" y="3232854"/>
            <a:ext cx="502860" cy="2104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DCAF015-3D3C-2B06-5F97-50E5266DE00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103" y="3514958"/>
            <a:ext cx="502860" cy="210464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9843A1-0265-20F6-DA61-91A78FFC7C6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730963" y="2003088"/>
            <a:ext cx="1081622" cy="1055383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56">
            <a:extLst>
              <a:ext uri="{FF2B5EF4-FFF2-40B4-BE49-F238E27FC236}">
                <a16:creationId xmlns:a16="http://schemas.microsoft.com/office/drawing/2014/main" id="{5E5D6EA5-4451-39C2-DB07-831C37ECEA0E}"/>
              </a:ext>
            </a:extLst>
          </p:cNvPr>
          <p:cNvSpPr/>
          <p:nvPr/>
        </p:nvSpPr>
        <p:spPr>
          <a:xfrm>
            <a:off x="1773218" y="2603565"/>
            <a:ext cx="100649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SQS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(Worker Queue)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직사각형 256">
            <a:extLst>
              <a:ext uri="{FF2B5EF4-FFF2-40B4-BE49-F238E27FC236}">
                <a16:creationId xmlns:a16="http://schemas.microsoft.com/office/drawing/2014/main" id="{AD003F84-0CDD-6EDC-7678-46E18D286A45}"/>
              </a:ext>
            </a:extLst>
          </p:cNvPr>
          <p:cNvSpPr/>
          <p:nvPr/>
        </p:nvSpPr>
        <p:spPr>
          <a:xfrm>
            <a:off x="3337595" y="2044869"/>
            <a:ext cx="450444" cy="4955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Execute 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jobs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(Trigger </a:t>
            </a:r>
          </a:p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analysis)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B1BFE2C-811E-5343-0D07-1C33BCEDF68B}"/>
              </a:ext>
            </a:extLst>
          </p:cNvPr>
          <p:cNvSpPr/>
          <p:nvPr/>
        </p:nvSpPr>
        <p:spPr>
          <a:xfrm>
            <a:off x="3222058" y="2051499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10D5AEF7-4B39-7ECC-4ACA-A820860B6788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>
            <a:off x="5052079" y="4503966"/>
            <a:ext cx="0" cy="3044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5" name="Picture 304" descr="Image result for AWS Lambda">
            <a:extLst>
              <a:ext uri="{FF2B5EF4-FFF2-40B4-BE49-F238E27FC236}">
                <a16:creationId xmlns:a16="http://schemas.microsoft.com/office/drawing/2014/main" id="{A9615E2F-B3A0-A486-1493-C6911DBE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12" y="1659841"/>
            <a:ext cx="257648" cy="25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직사각형 363">
            <a:extLst>
              <a:ext uri="{FF2B5EF4-FFF2-40B4-BE49-F238E27FC236}">
                <a16:creationId xmlns:a16="http://schemas.microsoft.com/office/drawing/2014/main" id="{F7BD61AA-10C8-6581-605E-2E0EE439FE0C}"/>
              </a:ext>
            </a:extLst>
          </p:cNvPr>
          <p:cNvSpPr/>
          <p:nvPr/>
        </p:nvSpPr>
        <p:spPr>
          <a:xfrm rot="16200000">
            <a:off x="6700110" y="4275054"/>
            <a:ext cx="1494662" cy="126985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AI Service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8" descr="Amazon Rekognition Pricing, Reviews and Features (November 2022) -  SaaSworthy.com">
            <a:extLst>
              <a:ext uri="{FF2B5EF4-FFF2-40B4-BE49-F238E27FC236}">
                <a16:creationId xmlns:a16="http://schemas.microsoft.com/office/drawing/2014/main" id="{181AD1F5-1EFA-2B03-4908-727DA788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20" y="4593966"/>
            <a:ext cx="420641" cy="50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256">
            <a:extLst>
              <a:ext uri="{FF2B5EF4-FFF2-40B4-BE49-F238E27FC236}">
                <a16:creationId xmlns:a16="http://schemas.microsoft.com/office/drawing/2014/main" id="{76B3D8C8-D445-ABE5-59F9-452CE28DFDD4}"/>
              </a:ext>
            </a:extLst>
          </p:cNvPr>
          <p:cNvSpPr/>
          <p:nvPr/>
        </p:nvSpPr>
        <p:spPr>
          <a:xfrm>
            <a:off x="6970077" y="5153318"/>
            <a:ext cx="101521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Rekognition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(Image Analysis)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3CE53723-CE75-2CEA-B349-18D7E496FAE0}"/>
              </a:ext>
            </a:extLst>
          </p:cNvPr>
          <p:cNvSpPr/>
          <p:nvPr/>
        </p:nvSpPr>
        <p:spPr>
          <a:xfrm rot="16200000">
            <a:off x="1680674" y="4484067"/>
            <a:ext cx="1191584" cy="11549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Data Service</a:t>
            </a:r>
            <a:endParaRPr lang="ko-KR" altLang="en-US" sz="10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6" name="Picture 10" descr="S3 Bucket with Objects | AWS Storage">
            <a:extLst>
              <a:ext uri="{FF2B5EF4-FFF2-40B4-BE49-F238E27FC236}">
                <a16:creationId xmlns:a16="http://schemas.microsoft.com/office/drawing/2014/main" id="{4D1A57FF-5A88-347E-E5D5-CB4B1F3F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694" y="4912408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56">
            <a:extLst>
              <a:ext uri="{FF2B5EF4-FFF2-40B4-BE49-F238E27FC236}">
                <a16:creationId xmlns:a16="http://schemas.microsoft.com/office/drawing/2014/main" id="{E7650985-4D61-A684-6C19-CCFFB2359342}"/>
              </a:ext>
            </a:extLst>
          </p:cNvPr>
          <p:cNvSpPr/>
          <p:nvPr/>
        </p:nvSpPr>
        <p:spPr>
          <a:xfrm>
            <a:off x="1981203" y="5297128"/>
            <a:ext cx="660758" cy="151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S3 (Image)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C7F7878-69E9-6B37-88D2-8B4E40C89C3C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 flipV="1">
            <a:off x="2848977" y="3032113"/>
            <a:ext cx="1322884" cy="1517965"/>
          </a:xfrm>
          <a:prstGeom prst="bentConnector3">
            <a:avLst>
              <a:gd name="adj1" fmla="val 50000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63">
            <a:extLst>
              <a:ext uri="{FF2B5EF4-FFF2-40B4-BE49-F238E27FC236}">
                <a16:creationId xmlns:a16="http://schemas.microsoft.com/office/drawing/2014/main" id="{27CBB7CB-D232-A07B-1C62-A4FD800AD00A}"/>
              </a:ext>
            </a:extLst>
          </p:cNvPr>
          <p:cNvSpPr/>
          <p:nvPr/>
        </p:nvSpPr>
        <p:spPr>
          <a:xfrm rot="16200000">
            <a:off x="2797678" y="4527219"/>
            <a:ext cx="56879" cy="4571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5D8BBAD9-CA81-FC5B-CC19-19B8E76B2860}"/>
              </a:ext>
            </a:extLst>
          </p:cNvPr>
          <p:cNvSpPr/>
          <p:nvPr/>
        </p:nvSpPr>
        <p:spPr>
          <a:xfrm rot="16200000">
            <a:off x="2802847" y="5028331"/>
            <a:ext cx="56879" cy="4571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155C7F6-D947-2BD0-D806-2B022C511BC5}"/>
              </a:ext>
            </a:extLst>
          </p:cNvPr>
          <p:cNvCxnSpPr>
            <a:cxnSpLocks/>
            <a:stCxn id="6" idx="0"/>
            <a:endCxn id="33" idx="2"/>
          </p:cNvCxnSpPr>
          <p:nvPr/>
        </p:nvCxnSpPr>
        <p:spPr>
          <a:xfrm rot="10800000" flipV="1">
            <a:off x="2854146" y="4333308"/>
            <a:ext cx="1317716" cy="717881"/>
          </a:xfrm>
          <a:prstGeom prst="bentConnector3">
            <a:avLst>
              <a:gd name="adj1" fmla="val 38827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86706FB-E7E4-40F5-EC90-B5DAB59A864A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>
            <a:off x="5932295" y="3677832"/>
            <a:ext cx="1515146" cy="484819"/>
          </a:xfrm>
          <a:prstGeom prst="bentConnector2">
            <a:avLst/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363">
            <a:extLst>
              <a:ext uri="{FF2B5EF4-FFF2-40B4-BE49-F238E27FC236}">
                <a16:creationId xmlns:a16="http://schemas.microsoft.com/office/drawing/2014/main" id="{76AB3794-DC40-BA31-D3AF-42842ECD3EBC}"/>
              </a:ext>
            </a:extLst>
          </p:cNvPr>
          <p:cNvSpPr/>
          <p:nvPr/>
        </p:nvSpPr>
        <p:spPr>
          <a:xfrm rot="16200000">
            <a:off x="2800263" y="5529439"/>
            <a:ext cx="56879" cy="4571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1200" kern="0" dirty="0"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CFD7398-D1EC-F7A3-30B7-C3D1730E6425}"/>
              </a:ext>
            </a:extLst>
          </p:cNvPr>
          <p:cNvCxnSpPr>
            <a:cxnSpLocks/>
            <a:stCxn id="7" idx="1"/>
            <a:endCxn id="55" idx="2"/>
          </p:cNvCxnSpPr>
          <p:nvPr/>
        </p:nvCxnSpPr>
        <p:spPr>
          <a:xfrm rot="5400000">
            <a:off x="3750514" y="4250733"/>
            <a:ext cx="402614" cy="2200517"/>
          </a:xfrm>
          <a:prstGeom prst="bentConnector4">
            <a:avLst>
              <a:gd name="adj1" fmla="val 101047"/>
              <a:gd name="adj2" fmla="val 53751"/>
            </a:avLst>
          </a:prstGeom>
          <a:ln w="3175">
            <a:solidFill>
              <a:schemeClr val="accent2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256">
            <a:extLst>
              <a:ext uri="{FF2B5EF4-FFF2-40B4-BE49-F238E27FC236}">
                <a16:creationId xmlns:a16="http://schemas.microsoft.com/office/drawing/2014/main" id="{8CFFB3B6-6B38-4F9F-19A5-001B1E5B3815}"/>
              </a:ext>
            </a:extLst>
          </p:cNvPr>
          <p:cNvSpPr/>
          <p:nvPr/>
        </p:nvSpPr>
        <p:spPr>
          <a:xfrm>
            <a:off x="2872861" y="3607474"/>
            <a:ext cx="498534" cy="4955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Read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image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from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S3 bucket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92BC2B7-C148-279D-4F82-03639719B5BD}"/>
              </a:ext>
            </a:extLst>
          </p:cNvPr>
          <p:cNvSpPr/>
          <p:nvPr/>
        </p:nvSpPr>
        <p:spPr>
          <a:xfrm>
            <a:off x="3397705" y="3621989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" name="직사각형 256">
            <a:extLst>
              <a:ext uri="{FF2B5EF4-FFF2-40B4-BE49-F238E27FC236}">
                <a16:creationId xmlns:a16="http://schemas.microsoft.com/office/drawing/2014/main" id="{D3482826-939D-53E5-835B-A05BF8EE18C6}"/>
              </a:ext>
            </a:extLst>
          </p:cNvPr>
          <p:cNvSpPr/>
          <p:nvPr/>
        </p:nvSpPr>
        <p:spPr>
          <a:xfrm>
            <a:off x="6096000" y="3552657"/>
            <a:ext cx="2002151" cy="1261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Send image for analysis to Rekognition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CD4F48E-EFEB-5C25-9C56-9D0CD2CAF996}"/>
              </a:ext>
            </a:extLst>
          </p:cNvPr>
          <p:cNvSpPr/>
          <p:nvPr/>
        </p:nvSpPr>
        <p:spPr>
          <a:xfrm>
            <a:off x="5980463" y="3559287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5" name="직사각형 256">
            <a:extLst>
              <a:ext uri="{FF2B5EF4-FFF2-40B4-BE49-F238E27FC236}">
                <a16:creationId xmlns:a16="http://schemas.microsoft.com/office/drawing/2014/main" id="{848E9CC4-C05C-B0BD-5ADC-99C5F45DF963}"/>
              </a:ext>
            </a:extLst>
          </p:cNvPr>
          <p:cNvSpPr/>
          <p:nvPr/>
        </p:nvSpPr>
        <p:spPr>
          <a:xfrm>
            <a:off x="2867981" y="4696124"/>
            <a:ext cx="732572" cy="3724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Store 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analysis result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in JSON of S3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CF740DA-265B-6F3F-8AEA-3CF2BF0D786F}"/>
              </a:ext>
            </a:extLst>
          </p:cNvPr>
          <p:cNvSpPr/>
          <p:nvPr/>
        </p:nvSpPr>
        <p:spPr>
          <a:xfrm>
            <a:off x="3588850" y="5022003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26CA22C-BC29-12E0-F603-436CB8041B57}"/>
              </a:ext>
            </a:extLst>
          </p:cNvPr>
          <p:cNvSpPr/>
          <p:nvPr/>
        </p:nvSpPr>
        <p:spPr>
          <a:xfrm>
            <a:off x="5017491" y="5298417"/>
            <a:ext cx="83127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9" name="직사각형 256">
            <a:extLst>
              <a:ext uri="{FF2B5EF4-FFF2-40B4-BE49-F238E27FC236}">
                <a16:creationId xmlns:a16="http://schemas.microsoft.com/office/drawing/2014/main" id="{07B33140-14B8-02DB-6CD5-5441979CE2DC}"/>
              </a:ext>
            </a:extLst>
          </p:cNvPr>
          <p:cNvSpPr/>
          <p:nvPr/>
        </p:nvSpPr>
        <p:spPr>
          <a:xfrm>
            <a:off x="3909786" y="5281314"/>
            <a:ext cx="1082026" cy="2492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Store word cloud list </a:t>
            </a:r>
          </a:p>
          <a:p>
            <a:pPr algn="r">
              <a:lnSpc>
                <a:spcPct val="8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in JSON of S3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01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23F34-8E84-3906-EAFA-9CD908BBDA30}"/>
              </a:ext>
            </a:extLst>
          </p:cNvPr>
          <p:cNvSpPr/>
          <p:nvPr/>
        </p:nvSpPr>
        <p:spPr>
          <a:xfrm>
            <a:off x="1921083" y="4264193"/>
            <a:ext cx="1828800" cy="182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B2383909-9CC9-36D0-FF15-216C2E73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45" y="129053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4BEC044-6F77-9F67-52B7-8F14309EEB74}"/>
              </a:ext>
            </a:extLst>
          </p:cNvPr>
          <p:cNvGrpSpPr/>
          <p:nvPr/>
        </p:nvGrpSpPr>
        <p:grpSpPr>
          <a:xfrm>
            <a:off x="1819202" y="1290535"/>
            <a:ext cx="232019" cy="595968"/>
            <a:chOff x="5513873" y="2031940"/>
            <a:chExt cx="253735" cy="686918"/>
          </a:xfrm>
        </p:grpSpPr>
        <p:pic>
          <p:nvPicPr>
            <p:cNvPr id="5" name="Picture 4" descr="Image result for AWS Lambda">
              <a:extLst>
                <a:ext uri="{FF2B5EF4-FFF2-40B4-BE49-F238E27FC236}">
                  <a16:creationId xmlns:a16="http://schemas.microsoft.com/office/drawing/2014/main" id="{C8684AF6-0624-4B53-5919-3D2693EE9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031940"/>
              <a:ext cx="222833" cy="22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Building an image recognition endpoint with Serverless and Google Cloud  Functions.">
              <a:extLst>
                <a:ext uri="{FF2B5EF4-FFF2-40B4-BE49-F238E27FC236}">
                  <a16:creationId xmlns:a16="http://schemas.microsoft.com/office/drawing/2014/main" id="{6C254CAC-CE74-5339-03A1-69681470F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465123"/>
              <a:ext cx="253735" cy="253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Azure Functions (@AzureFunctions) / Twitter">
              <a:extLst>
                <a:ext uri="{FF2B5EF4-FFF2-40B4-BE49-F238E27FC236}">
                  <a16:creationId xmlns:a16="http://schemas.microsoft.com/office/drawing/2014/main" id="{F055AA80-9372-853B-A78F-7E3856455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254773"/>
              <a:ext cx="246707" cy="246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Image result for nginx">
            <a:extLst>
              <a:ext uri="{FF2B5EF4-FFF2-40B4-BE49-F238E27FC236}">
                <a16:creationId xmlns:a16="http://schemas.microsoft.com/office/drawing/2014/main" id="{46543ED8-7114-005D-B80C-237374931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824" y="129053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41A09B6-D443-D2B0-646D-EDCF88F1C736}"/>
              </a:ext>
            </a:extLst>
          </p:cNvPr>
          <p:cNvGrpSpPr/>
          <p:nvPr/>
        </p:nvGrpSpPr>
        <p:grpSpPr>
          <a:xfrm>
            <a:off x="4492381" y="1290535"/>
            <a:ext cx="232019" cy="595968"/>
            <a:chOff x="5513873" y="2031940"/>
            <a:chExt cx="253735" cy="686918"/>
          </a:xfrm>
        </p:grpSpPr>
        <p:pic>
          <p:nvPicPr>
            <p:cNvPr id="11" name="Picture 10" descr="Image result for AWS Lambda">
              <a:extLst>
                <a:ext uri="{FF2B5EF4-FFF2-40B4-BE49-F238E27FC236}">
                  <a16:creationId xmlns:a16="http://schemas.microsoft.com/office/drawing/2014/main" id="{A81F438A-759A-96BC-954F-6DD085599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031940"/>
              <a:ext cx="222833" cy="22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Building an image recognition endpoint with Serverless and Google Cloud  Functions.">
              <a:extLst>
                <a:ext uri="{FF2B5EF4-FFF2-40B4-BE49-F238E27FC236}">
                  <a16:creationId xmlns:a16="http://schemas.microsoft.com/office/drawing/2014/main" id="{7DBFD8C5-0DC3-44C1-0C1B-7283AEEE6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465123"/>
              <a:ext cx="253735" cy="253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Azure Functions (@AzureFunctions) / Twitter">
              <a:extLst>
                <a:ext uri="{FF2B5EF4-FFF2-40B4-BE49-F238E27FC236}">
                  <a16:creationId xmlns:a16="http://schemas.microsoft.com/office/drawing/2014/main" id="{98FB1FD5-F749-2D21-AB16-24BF1C8C6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254773"/>
              <a:ext cx="246707" cy="246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0A5617C-980E-C081-5176-92F3284B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2444750"/>
            <a:ext cx="2057400" cy="1968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E2052A-18BA-A11C-A18D-41AF722C8D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9870" y="4971859"/>
            <a:ext cx="1637519" cy="1103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F66D90-4DB1-EB50-AAD2-68E368BBA2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1083" y="4223931"/>
            <a:ext cx="1244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4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675</Words>
  <Application>Microsoft Macintosh PowerPoint</Application>
  <PresentationFormat>Widescreen</PresentationFormat>
  <Paragraphs>302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Healyun Ku</cp:lastModifiedBy>
  <cp:revision>29</cp:revision>
  <dcterms:created xsi:type="dcterms:W3CDTF">2022-12-07T22:20:30Z</dcterms:created>
  <dcterms:modified xsi:type="dcterms:W3CDTF">2022-12-15T15:47:18Z</dcterms:modified>
</cp:coreProperties>
</file>