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83BE-A823-3019-EF96-4F9221C21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257FF-8442-B795-0251-2606C4896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5665-92CD-3DD6-6B7C-336BD385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EF5-15A8-1541-97DA-9CD819D88C92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1F3C-4499-A6A0-2D5A-4D2EC3C6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04CBA-2F9C-A3BC-C723-E9AEF8B4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B2C-A789-BA45-A493-DD75205E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2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F3CE-B3CE-C382-34F8-52AE821D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62639-1D4F-3CE6-3F35-E5AB3D631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AA902-93CA-125B-4852-9E6E5862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EF5-15A8-1541-97DA-9CD819D88C92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D274-7334-36BA-7E2B-0E27C1C0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FAAD-DFB4-EAFF-5B41-266D4686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B2C-A789-BA45-A493-DD75205E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5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FE913-E3EA-A60C-D4CB-D40CE5D33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00C7C-FA68-8F09-6C20-FEFF4D4B0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B8ED3-A770-7519-3877-02D5E7B6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EF5-15A8-1541-97DA-9CD819D88C92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4BDE7-B79C-DBE4-5987-2A6DADBF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E11F-2DA8-0869-4D55-B753059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B2C-A789-BA45-A493-DD75205E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7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943F-AE43-5FB0-79D7-9A180FBA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26695-C9C1-BF7D-4361-7878032CE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5E0BE-3DDE-524C-9E1C-0187CB8E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EF5-15A8-1541-97DA-9CD819D88C92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F3BF-B4D6-30DA-19B6-06C9ABBF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BAA47-4FDD-2018-0396-88CF0AAE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B2C-A789-BA45-A493-DD75205E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8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FB41-04C8-88AB-5798-0369F196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CB4D4-6A36-D372-724F-B0BC09E8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E77AD-0D6D-C1AF-EE0C-50D4759A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EF5-15A8-1541-97DA-9CD819D88C92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95385-E2CA-4C5B-F393-C29B0BB8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AADA2-BCA2-89FA-66A8-6DAA2009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B2C-A789-BA45-A493-DD75205E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4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C991-964D-CCAB-38C1-7994FF47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888F3-63AE-279C-243A-5ACDE3D8B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CA5EB-7553-AD0E-7742-C3ED55AF4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4A5B8-94A4-3AA3-AB23-719B07DC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EF5-15A8-1541-97DA-9CD819D88C92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F44A7-FA8B-1AC8-2DDD-629C6A9E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BE713-85B4-C549-16D1-B12CD85B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B2C-A789-BA45-A493-DD75205E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74FB-CD6F-0133-74FD-77402BC5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0336-7E9B-8BE3-2C92-3DF3F0D8C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9FBF3-E21D-019C-61AC-4A9E80C53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8BE19-91D6-AC4A-0A79-303454304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1ED53-4898-035E-F31B-BC265A4B4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C93EF-C5EA-03CE-19C9-C713CD10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EF5-15A8-1541-97DA-9CD819D88C92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15A09-E22B-2A8C-33DD-C22EB4B3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14DF5-23B2-D196-A2B4-4341AA1F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B2C-A789-BA45-A493-DD75205E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5234-3763-66FD-1F4F-1D935A87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97548-C625-B1C1-6491-8D8B0930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EF5-15A8-1541-97DA-9CD819D88C92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C2624-E623-A65A-9D93-1B32D95D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5D3EE-7167-E670-05E6-4922EE6A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B2C-A789-BA45-A493-DD75205E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5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757D8-A0C0-C1D4-E748-92983C34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EF5-15A8-1541-97DA-9CD819D88C92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6A88A-E420-9FD1-46E3-B6993C34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9F1B2-1986-4941-007A-B39DF55C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B2C-A789-BA45-A493-DD75205E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F163-C6CA-C79C-370A-05D2AFF3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EF5B-5F43-E52E-0558-F88247C7F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15FE4-08CD-0F32-57BC-76C0FFE91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B5324-F146-2C26-250A-48306906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EF5-15A8-1541-97DA-9CD819D88C92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E3822-1A2A-AC95-D816-AD6A6AFD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2543C-20DA-A63E-CD8F-51386A35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B2C-A789-BA45-A493-DD75205E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1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E325-D9E3-0B7C-B1B1-C6B1EA34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6C222-2150-475B-B4FF-EF451FD87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BC637-D4DF-E332-4356-713821488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8AC14-6EA2-2055-A8A9-7DAA8877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EF5-15A8-1541-97DA-9CD819D88C92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8753F-75D8-FC8B-4FA7-3FE3EC87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C6EDF-E6F1-43BC-F8CF-53E146D6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9B2C-A789-BA45-A493-DD75205E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3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04903-5C2A-5295-E706-A19A0E45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CE60A-ADDA-9B63-4C07-2A325E16C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AB9EB-9DF7-888E-445D-2A614F130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8EF5-15A8-1541-97DA-9CD819D88C92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C6AF-B788-48E8-CDC4-0A78E76D1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C0E33-6EF3-0D0C-1D84-1EC05630A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D9B2C-A789-BA45-A493-DD75205E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4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8752CA-4201-D8DE-CFDB-6BF8E531C812}"/>
              </a:ext>
            </a:extLst>
          </p:cNvPr>
          <p:cNvSpPr txBox="1"/>
          <p:nvPr/>
        </p:nvSpPr>
        <p:spPr>
          <a:xfrm>
            <a:off x="647140" y="1397675"/>
            <a:ext cx="6405842" cy="20313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I’ve got a customer who is using N+ w/ NJS to enrich (?not sure if that’s the right term) but when it gets a JWT from client it will reach out to a number of other microservices to pull information and then add information to the JWT to send on to an upstream service. Is that something that would likely always stay as a custom NJS on plus or could that potentially be managed/controlled via ACM/NIM?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746EE-3A6B-F3CF-46C6-22298EBFF315}"/>
              </a:ext>
            </a:extLst>
          </p:cNvPr>
          <p:cNvSpPr txBox="1"/>
          <p:nvPr/>
        </p:nvSpPr>
        <p:spPr>
          <a:xfrm>
            <a:off x="566458" y="930799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Solution Engineer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36D8A-05FE-6398-0B76-BE3DA388D6FA}"/>
              </a:ext>
            </a:extLst>
          </p:cNvPr>
          <p:cNvSpPr txBox="1"/>
          <p:nvPr/>
        </p:nvSpPr>
        <p:spPr>
          <a:xfrm>
            <a:off x="647140" y="4277906"/>
            <a:ext cx="6405842" cy="120032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Custom NJS (C-NJS) gets a JWT from a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C-NJS pulls information from the number of Microservices.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C-NJS add information to the JWT.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C-NJS send the JWT to an upstream service.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4B6E7-171D-B1F5-9DAA-FD6712D9EA25}"/>
              </a:ext>
            </a:extLst>
          </p:cNvPr>
          <p:cNvSpPr txBox="1"/>
          <p:nvPr/>
        </p:nvSpPr>
        <p:spPr>
          <a:xfrm>
            <a:off x="8041342" y="1397675"/>
            <a:ext cx="3636308" cy="147732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1D1C1D"/>
                </a:solidFill>
                <a:latin typeface="Slack-Lato"/>
              </a:rPr>
              <a:t>Bring your own custom policy</a:t>
            </a:r>
          </a:p>
          <a:p>
            <a:pPr algn="ctr"/>
            <a:endParaRPr lang="en-US" dirty="0">
              <a:solidFill>
                <a:srgbClr val="1D1C1D"/>
              </a:solidFill>
              <a:latin typeface="Slack-Lato"/>
            </a:endParaRPr>
          </a:p>
          <a:p>
            <a:pPr algn="ctr"/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Slack-Lato"/>
              </a:rPr>
              <a:t>(We have this on our plate as 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Bring your own custom policy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Slack-Lato"/>
              </a:rPr>
              <a:t>  where </a:t>
            </a:r>
            <a:r>
              <a:rPr lang="en-US" b="1" i="0" dirty="0" err="1">
                <a:solidFill>
                  <a:schemeClr val="bg1">
                    <a:lumMod val="65000"/>
                  </a:schemeClr>
                </a:solidFill>
                <a:effectLst/>
                <a:latin typeface="Slack-Lato"/>
              </a:rPr>
              <a:t>scriptExtensions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Slack-Lato"/>
              </a:rPr>
              <a:t> can be included.)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A993A-7832-3A1F-3F0B-F12EA2FC7849}"/>
              </a:ext>
            </a:extLst>
          </p:cNvPr>
          <p:cNvSpPr txBox="1"/>
          <p:nvPr/>
        </p:nvSpPr>
        <p:spPr>
          <a:xfrm>
            <a:off x="8041342" y="930799"/>
            <a:ext cx="18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Product Manager</a:t>
            </a:r>
            <a:endParaRPr lang="en-US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E5719313-FD93-3541-218C-0F33A624FB1B}"/>
              </a:ext>
            </a:extLst>
          </p:cNvPr>
          <p:cNvSpPr/>
          <p:nvPr/>
        </p:nvSpPr>
        <p:spPr>
          <a:xfrm>
            <a:off x="3580851" y="3526544"/>
            <a:ext cx="484632" cy="684501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5E94BCC-4ABD-6B29-B7E3-6DF1C34490FD}"/>
              </a:ext>
            </a:extLst>
          </p:cNvPr>
          <p:cNvSpPr/>
          <p:nvPr/>
        </p:nvSpPr>
        <p:spPr>
          <a:xfrm rot="16200000">
            <a:off x="7304846" y="1883360"/>
            <a:ext cx="484632" cy="684501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176C67-5CDC-4293-5D0E-1BCC0B76F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352" y="3827803"/>
            <a:ext cx="3644948" cy="1714500"/>
          </a:xfrm>
          <a:prstGeom prst="rect">
            <a:avLst/>
          </a:prstGeom>
          <a:ln w="69850"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32AF0132-CD67-67D2-24C6-2E99BC7FB27F}"/>
              </a:ext>
            </a:extLst>
          </p:cNvPr>
          <p:cNvSpPr/>
          <p:nvPr/>
        </p:nvSpPr>
        <p:spPr>
          <a:xfrm>
            <a:off x="9612510" y="2972547"/>
            <a:ext cx="484632" cy="684501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21FE5DD0-21BF-B718-E743-4E10B4850317}"/>
              </a:ext>
            </a:extLst>
          </p:cNvPr>
          <p:cNvSpPr/>
          <p:nvPr/>
        </p:nvSpPr>
        <p:spPr>
          <a:xfrm rot="16200000">
            <a:off x="7304847" y="4535819"/>
            <a:ext cx="484632" cy="684501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BABF10-76FD-1A52-CA3D-739C8F7620D7}"/>
              </a:ext>
            </a:extLst>
          </p:cNvPr>
          <p:cNvSpPr txBox="1"/>
          <p:nvPr/>
        </p:nvSpPr>
        <p:spPr>
          <a:xfrm>
            <a:off x="7906209" y="3431814"/>
            <a:ext cx="1706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Initial Approach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  </a:t>
            </a:r>
            <a:r>
              <a:rPr lang="en-US" sz="1000" i="0" dirty="0">
                <a:solidFill>
                  <a:schemeClr val="bg1">
                    <a:lumMod val="65000"/>
                  </a:schemeClr>
                </a:solidFill>
                <a:effectLst/>
                <a:latin typeface="Slack-Lato"/>
              </a:rPr>
              <a:t>(Next Page)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0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63">
            <a:extLst>
              <a:ext uri="{FF2B5EF4-FFF2-40B4-BE49-F238E27FC236}">
                <a16:creationId xmlns:a16="http://schemas.microsoft.com/office/drawing/2014/main" id="{6942FED7-526A-92F0-8329-C990C5DFA09B}"/>
              </a:ext>
            </a:extLst>
          </p:cNvPr>
          <p:cNvSpPr/>
          <p:nvPr/>
        </p:nvSpPr>
        <p:spPr>
          <a:xfrm rot="16200000">
            <a:off x="3452533" y="-207153"/>
            <a:ext cx="3455893" cy="8088406"/>
          </a:xfrm>
          <a:prstGeom prst="rect">
            <a:avLst/>
          </a:prstGeom>
          <a:noFill/>
          <a:ln w="317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" name="직사각형 363">
            <a:extLst>
              <a:ext uri="{FF2B5EF4-FFF2-40B4-BE49-F238E27FC236}">
                <a16:creationId xmlns:a16="http://schemas.microsoft.com/office/drawing/2014/main" id="{766CFF74-5212-9CE2-1F04-A69F39ADB1AA}"/>
              </a:ext>
            </a:extLst>
          </p:cNvPr>
          <p:cNvSpPr/>
          <p:nvPr/>
        </p:nvSpPr>
        <p:spPr>
          <a:xfrm rot="16200000">
            <a:off x="1585888" y="3107649"/>
            <a:ext cx="1752456" cy="2202715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6B64C53F-9637-8F93-3EC1-700C9DE0641E}"/>
              </a:ext>
            </a:extLst>
          </p:cNvPr>
          <p:cNvSpPr/>
          <p:nvPr/>
        </p:nvSpPr>
        <p:spPr>
          <a:xfrm>
            <a:off x="1349991" y="5131607"/>
            <a:ext cx="2213483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Control Plane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21389BB0-218C-8F56-071E-33CD0950E45B}"/>
              </a:ext>
            </a:extLst>
          </p:cNvPr>
          <p:cNvSpPr/>
          <p:nvPr/>
        </p:nvSpPr>
        <p:spPr>
          <a:xfrm>
            <a:off x="1136275" y="1832136"/>
            <a:ext cx="8088407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Server Computing (EC2) 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7" name="직사각형 363">
            <a:extLst>
              <a:ext uri="{FF2B5EF4-FFF2-40B4-BE49-F238E27FC236}">
                <a16:creationId xmlns:a16="http://schemas.microsoft.com/office/drawing/2014/main" id="{88A1BB75-6D78-5266-B6E1-02D8CA4AE326}"/>
              </a:ext>
            </a:extLst>
          </p:cNvPr>
          <p:cNvSpPr/>
          <p:nvPr/>
        </p:nvSpPr>
        <p:spPr>
          <a:xfrm rot="16200000">
            <a:off x="4849267" y="2511720"/>
            <a:ext cx="1752455" cy="3394565"/>
          </a:xfrm>
          <a:prstGeom prst="rect">
            <a:avLst/>
          </a:prstGeom>
          <a:noFill/>
          <a:ln w="635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" name="직사각형 363">
            <a:extLst>
              <a:ext uri="{FF2B5EF4-FFF2-40B4-BE49-F238E27FC236}">
                <a16:creationId xmlns:a16="http://schemas.microsoft.com/office/drawing/2014/main" id="{608B79E9-2CEA-F42E-FC2C-C37120A992B4}"/>
              </a:ext>
            </a:extLst>
          </p:cNvPr>
          <p:cNvSpPr/>
          <p:nvPr/>
        </p:nvSpPr>
        <p:spPr>
          <a:xfrm>
            <a:off x="4006191" y="5131607"/>
            <a:ext cx="4969727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Data Plane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416F8309-313D-C678-E4CA-07C6157D080C}"/>
              </a:ext>
            </a:extLst>
          </p:cNvPr>
          <p:cNvSpPr/>
          <p:nvPr/>
        </p:nvSpPr>
        <p:spPr>
          <a:xfrm>
            <a:off x="1396178" y="4772323"/>
            <a:ext cx="276367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OIDC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069A41-D702-8136-61C5-7DA52DADDC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22631" y="1859874"/>
            <a:ext cx="133871" cy="153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56AC0F8-6DEA-8066-E7A2-052E1A05182F}"/>
              </a:ext>
            </a:extLst>
          </p:cNvPr>
          <p:cNvSpPr/>
          <p:nvPr/>
        </p:nvSpPr>
        <p:spPr>
          <a:xfrm>
            <a:off x="2506555" y="3868399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직사각형 363">
            <a:extLst>
              <a:ext uri="{FF2B5EF4-FFF2-40B4-BE49-F238E27FC236}">
                <a16:creationId xmlns:a16="http://schemas.microsoft.com/office/drawing/2014/main" id="{93C6F9B9-2A5C-C67A-E7EF-A810EDF15ACC}"/>
              </a:ext>
            </a:extLst>
          </p:cNvPr>
          <p:cNvSpPr/>
          <p:nvPr/>
        </p:nvSpPr>
        <p:spPr>
          <a:xfrm>
            <a:off x="9358035" y="1832136"/>
            <a:ext cx="1466178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Serverless Computing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23" name="Picture 22" descr="Image result for nginx">
            <a:extLst>
              <a:ext uri="{FF2B5EF4-FFF2-40B4-BE49-F238E27FC236}">
                <a16:creationId xmlns:a16="http://schemas.microsoft.com/office/drawing/2014/main" id="{16FAB571-6AEF-5C9D-1BEC-AF368C5A8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222" y="3379667"/>
            <a:ext cx="169192" cy="19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56">
            <a:extLst>
              <a:ext uri="{FF2B5EF4-FFF2-40B4-BE49-F238E27FC236}">
                <a16:creationId xmlns:a16="http://schemas.microsoft.com/office/drawing/2014/main" id="{4446F1E4-60D4-EF26-52FA-07D93EEBCDEB}"/>
              </a:ext>
            </a:extLst>
          </p:cNvPr>
          <p:cNvSpPr/>
          <p:nvPr/>
        </p:nvSpPr>
        <p:spPr>
          <a:xfrm>
            <a:off x="4396092" y="3631289"/>
            <a:ext cx="822960" cy="930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API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Gateway</a:t>
            </a:r>
            <a:endParaRPr lang="en-US" altLang="ko-KR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직사각형 363">
            <a:extLst>
              <a:ext uri="{FF2B5EF4-FFF2-40B4-BE49-F238E27FC236}">
                <a16:creationId xmlns:a16="http://schemas.microsoft.com/office/drawing/2014/main" id="{9B861944-D3ED-9D28-C639-3610312E4ABF}"/>
              </a:ext>
            </a:extLst>
          </p:cNvPr>
          <p:cNvSpPr/>
          <p:nvPr/>
        </p:nvSpPr>
        <p:spPr>
          <a:xfrm>
            <a:off x="4089567" y="4745557"/>
            <a:ext cx="276367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OIDC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(NJS)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6" name="직사각형 363">
            <a:extLst>
              <a:ext uri="{FF2B5EF4-FFF2-40B4-BE49-F238E27FC236}">
                <a16:creationId xmlns:a16="http://schemas.microsoft.com/office/drawing/2014/main" id="{171B2C65-71DB-F0C3-775E-5510CF441DF8}"/>
              </a:ext>
            </a:extLst>
          </p:cNvPr>
          <p:cNvSpPr/>
          <p:nvPr/>
        </p:nvSpPr>
        <p:spPr>
          <a:xfrm>
            <a:off x="5142483" y="3705110"/>
            <a:ext cx="1147939" cy="195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/</a:t>
            </a: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apis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/</a:t>
            </a: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xxxxx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7" name="직사각형 363">
            <a:extLst>
              <a:ext uri="{FF2B5EF4-FFF2-40B4-BE49-F238E27FC236}">
                <a16:creationId xmlns:a16="http://schemas.microsoft.com/office/drawing/2014/main" id="{5F8CB814-3472-5A85-D675-C4D588873E85}"/>
              </a:ext>
            </a:extLst>
          </p:cNvPr>
          <p:cNvSpPr/>
          <p:nvPr/>
        </p:nvSpPr>
        <p:spPr>
          <a:xfrm rot="16200000">
            <a:off x="7430290" y="3539607"/>
            <a:ext cx="1752459" cy="1338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1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Legacy System</a:t>
            </a:r>
          </a:p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:</a:t>
            </a:r>
          </a:p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8" name="직사각형 363">
            <a:extLst>
              <a:ext uri="{FF2B5EF4-FFF2-40B4-BE49-F238E27FC236}">
                <a16:creationId xmlns:a16="http://schemas.microsoft.com/office/drawing/2014/main" id="{DAC1B6C5-3FE9-A35F-E498-855F758B6089}"/>
              </a:ext>
            </a:extLst>
          </p:cNvPr>
          <p:cNvSpPr/>
          <p:nvPr/>
        </p:nvSpPr>
        <p:spPr>
          <a:xfrm>
            <a:off x="5425466" y="3925428"/>
            <a:ext cx="864864" cy="1955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custom1.JS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9" name="직사각형 363">
            <a:extLst>
              <a:ext uri="{FF2B5EF4-FFF2-40B4-BE49-F238E27FC236}">
                <a16:creationId xmlns:a16="http://schemas.microsoft.com/office/drawing/2014/main" id="{CFD6FC5D-3E92-B1E2-CE44-5D81A765F80E}"/>
              </a:ext>
            </a:extLst>
          </p:cNvPr>
          <p:cNvSpPr/>
          <p:nvPr/>
        </p:nvSpPr>
        <p:spPr>
          <a:xfrm>
            <a:off x="5312752" y="3835215"/>
            <a:ext cx="57431" cy="800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0" name="직사각형 363">
            <a:extLst>
              <a:ext uri="{FF2B5EF4-FFF2-40B4-BE49-F238E27FC236}">
                <a16:creationId xmlns:a16="http://schemas.microsoft.com/office/drawing/2014/main" id="{38B694AC-8E1D-6B3C-43DE-C5F26FBDF4A4}"/>
              </a:ext>
            </a:extLst>
          </p:cNvPr>
          <p:cNvSpPr/>
          <p:nvPr/>
        </p:nvSpPr>
        <p:spPr>
          <a:xfrm>
            <a:off x="7755523" y="3690795"/>
            <a:ext cx="1107692" cy="27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Microservices 1</a:t>
            </a:r>
          </a:p>
        </p:txBody>
      </p:sp>
      <p:sp>
        <p:nvSpPr>
          <p:cNvPr id="31" name="직사각형 363">
            <a:extLst>
              <a:ext uri="{FF2B5EF4-FFF2-40B4-BE49-F238E27FC236}">
                <a16:creationId xmlns:a16="http://schemas.microsoft.com/office/drawing/2014/main" id="{13E3C508-3936-E3FF-A21D-D4DC95848E1F}"/>
              </a:ext>
            </a:extLst>
          </p:cNvPr>
          <p:cNvSpPr/>
          <p:nvPr/>
        </p:nvSpPr>
        <p:spPr>
          <a:xfrm>
            <a:off x="7755523" y="4069281"/>
            <a:ext cx="1107692" cy="27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Microservices 2</a:t>
            </a:r>
          </a:p>
        </p:txBody>
      </p:sp>
      <p:sp>
        <p:nvSpPr>
          <p:cNvPr id="32" name="직사각형 363">
            <a:extLst>
              <a:ext uri="{FF2B5EF4-FFF2-40B4-BE49-F238E27FC236}">
                <a16:creationId xmlns:a16="http://schemas.microsoft.com/office/drawing/2014/main" id="{6794689A-A0EC-F80F-FFF3-666EDC2F85C5}"/>
              </a:ext>
            </a:extLst>
          </p:cNvPr>
          <p:cNvSpPr/>
          <p:nvPr/>
        </p:nvSpPr>
        <p:spPr>
          <a:xfrm>
            <a:off x="7755523" y="4634913"/>
            <a:ext cx="1107692" cy="27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Microservices 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5397B7-BC90-A3E2-A8EE-818B59D69B62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3487070" y="4092123"/>
            <a:ext cx="642882" cy="16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4E509BE7-98D1-3127-8D21-3F4DC7CDD240}"/>
              </a:ext>
            </a:extLst>
          </p:cNvPr>
          <p:cNvSpPr/>
          <p:nvPr/>
        </p:nvSpPr>
        <p:spPr>
          <a:xfrm rot="16200000">
            <a:off x="2928436" y="3994323"/>
            <a:ext cx="921668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5" name="직사각형 256">
            <a:extLst>
              <a:ext uri="{FF2B5EF4-FFF2-40B4-BE49-F238E27FC236}">
                <a16:creationId xmlns:a16="http://schemas.microsoft.com/office/drawing/2014/main" id="{BA5ED217-B7E0-D399-2D72-4D80C1F1689C}"/>
              </a:ext>
            </a:extLst>
          </p:cNvPr>
          <p:cNvSpPr/>
          <p:nvPr/>
        </p:nvSpPr>
        <p:spPr>
          <a:xfrm>
            <a:off x="1616444" y="3628222"/>
            <a:ext cx="822960" cy="930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NMS-ACM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(FE, BE)</a:t>
            </a:r>
          </a:p>
        </p:txBody>
      </p:sp>
      <p:sp>
        <p:nvSpPr>
          <p:cNvPr id="36" name="직사각형 363">
            <a:extLst>
              <a:ext uri="{FF2B5EF4-FFF2-40B4-BE49-F238E27FC236}">
                <a16:creationId xmlns:a16="http://schemas.microsoft.com/office/drawing/2014/main" id="{DA71C665-5553-04CA-57E4-4FC69B3C05D0}"/>
              </a:ext>
            </a:extLst>
          </p:cNvPr>
          <p:cNvSpPr/>
          <p:nvPr/>
        </p:nvSpPr>
        <p:spPr>
          <a:xfrm rot="16200000">
            <a:off x="3766917" y="3995980"/>
            <a:ext cx="921668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Agent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E6957A-8B80-0C93-D794-4CAB1A8D7E64}"/>
              </a:ext>
            </a:extLst>
          </p:cNvPr>
          <p:cNvCxnSpPr>
            <a:cxnSpLocks/>
            <a:stCxn id="35" idx="3"/>
            <a:endCxn id="34" idx="0"/>
          </p:cNvCxnSpPr>
          <p:nvPr/>
        </p:nvCxnSpPr>
        <p:spPr>
          <a:xfrm flipV="1">
            <a:off x="2439404" y="4092123"/>
            <a:ext cx="852067" cy="14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256">
            <a:extLst>
              <a:ext uri="{FF2B5EF4-FFF2-40B4-BE49-F238E27FC236}">
                <a16:creationId xmlns:a16="http://schemas.microsoft.com/office/drawing/2014/main" id="{6EFD04B5-72AA-2154-FCD6-B88F802CB21D}"/>
              </a:ext>
            </a:extLst>
          </p:cNvPr>
          <p:cNvSpPr/>
          <p:nvPr/>
        </p:nvSpPr>
        <p:spPr>
          <a:xfrm>
            <a:off x="2632019" y="3868399"/>
            <a:ext cx="559769" cy="1994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Publish APIs</a:t>
            </a:r>
          </a:p>
          <a:p>
            <a:pPr marL="58738" indent="-587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Upload NJS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FCE0255F-85C7-5F8B-D62D-3A3979F3D8C2}"/>
              </a:ext>
            </a:extLst>
          </p:cNvPr>
          <p:cNvSpPr/>
          <p:nvPr/>
        </p:nvSpPr>
        <p:spPr>
          <a:xfrm>
            <a:off x="1991959" y="4605276"/>
            <a:ext cx="447446" cy="392228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0606FAF4-9360-FBFF-CE86-507348ADF173}"/>
              </a:ext>
            </a:extLst>
          </p:cNvPr>
          <p:cNvSpPr/>
          <p:nvPr/>
        </p:nvSpPr>
        <p:spPr>
          <a:xfrm>
            <a:off x="2405525" y="4626488"/>
            <a:ext cx="822961" cy="127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custom1.JS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1" name="직사각형 363">
            <a:extLst>
              <a:ext uri="{FF2B5EF4-FFF2-40B4-BE49-F238E27FC236}">
                <a16:creationId xmlns:a16="http://schemas.microsoft.com/office/drawing/2014/main" id="{4648111E-75F9-3FE4-F815-A40D290B83CA}"/>
              </a:ext>
            </a:extLst>
          </p:cNvPr>
          <p:cNvSpPr/>
          <p:nvPr/>
        </p:nvSpPr>
        <p:spPr>
          <a:xfrm>
            <a:off x="2410002" y="4832680"/>
            <a:ext cx="822961" cy="127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customN.JS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AA6BA2B-5729-DE2D-2F12-47E123418EC3}"/>
              </a:ext>
            </a:extLst>
          </p:cNvPr>
          <p:cNvSpPr/>
          <p:nvPr/>
        </p:nvSpPr>
        <p:spPr>
          <a:xfrm>
            <a:off x="3727994" y="4040966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43" name="Picture 42" descr="Image result for nginx">
            <a:extLst>
              <a:ext uri="{FF2B5EF4-FFF2-40B4-BE49-F238E27FC236}">
                <a16:creationId xmlns:a16="http://schemas.microsoft.com/office/drawing/2014/main" id="{C21D5509-C722-7978-1BEE-0B6A6F15C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951" y="3403291"/>
            <a:ext cx="169192" cy="19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363">
            <a:extLst>
              <a:ext uri="{FF2B5EF4-FFF2-40B4-BE49-F238E27FC236}">
                <a16:creationId xmlns:a16="http://schemas.microsoft.com/office/drawing/2014/main" id="{3B05F211-01E8-E05A-50ED-FEF599EFBE9A}"/>
              </a:ext>
            </a:extLst>
          </p:cNvPr>
          <p:cNvSpPr/>
          <p:nvPr/>
        </p:nvSpPr>
        <p:spPr>
          <a:xfrm rot="16200000">
            <a:off x="6191089" y="176507"/>
            <a:ext cx="589729" cy="4979931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t" anchorCtr="1"/>
          <a:lstStyle/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Client</a:t>
            </a:r>
          </a:p>
          <a:p>
            <a:pPr algn="ctr">
              <a:lnSpc>
                <a:spcPct val="80000"/>
              </a:lnSpc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CCA35B1-6B4C-B040-3762-4C7D725FDB38}"/>
              </a:ext>
            </a:extLst>
          </p:cNvPr>
          <p:cNvGrpSpPr/>
          <p:nvPr/>
        </p:nvGrpSpPr>
        <p:grpSpPr>
          <a:xfrm>
            <a:off x="4118052" y="2682240"/>
            <a:ext cx="4745163" cy="185494"/>
            <a:chOff x="4003750" y="2428826"/>
            <a:chExt cx="3490822" cy="185494"/>
          </a:xfrm>
        </p:grpSpPr>
        <p:sp>
          <p:nvSpPr>
            <p:cNvPr id="46" name="직사각형 363">
              <a:extLst>
                <a:ext uri="{FF2B5EF4-FFF2-40B4-BE49-F238E27FC236}">
                  <a16:creationId xmlns:a16="http://schemas.microsoft.com/office/drawing/2014/main" id="{69F55923-01B6-938A-E239-ADAB6139BAD4}"/>
                </a:ext>
              </a:extLst>
            </p:cNvPr>
            <p:cNvSpPr/>
            <p:nvPr/>
          </p:nvSpPr>
          <p:spPr>
            <a:xfrm>
              <a:off x="4003750" y="2428827"/>
              <a:ext cx="1107692" cy="1854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SPA</a:t>
              </a:r>
            </a:p>
          </p:txBody>
        </p:sp>
        <p:sp>
          <p:nvSpPr>
            <p:cNvPr id="47" name="직사각형 363">
              <a:extLst>
                <a:ext uri="{FF2B5EF4-FFF2-40B4-BE49-F238E27FC236}">
                  <a16:creationId xmlns:a16="http://schemas.microsoft.com/office/drawing/2014/main" id="{6BF4D270-EE6A-25F2-5454-05249B8C73AB}"/>
                </a:ext>
              </a:extLst>
            </p:cNvPr>
            <p:cNvSpPr/>
            <p:nvPr/>
          </p:nvSpPr>
          <p:spPr>
            <a:xfrm>
              <a:off x="5189359" y="2428826"/>
              <a:ext cx="1107692" cy="1854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CLI</a:t>
              </a:r>
            </a:p>
          </p:txBody>
        </p:sp>
        <p:sp>
          <p:nvSpPr>
            <p:cNvPr id="48" name="직사각형 363">
              <a:extLst>
                <a:ext uri="{FF2B5EF4-FFF2-40B4-BE49-F238E27FC236}">
                  <a16:creationId xmlns:a16="http://schemas.microsoft.com/office/drawing/2014/main" id="{008D2AE2-4DC7-06D6-98DE-C06AA9556ECC}"/>
                </a:ext>
              </a:extLst>
            </p:cNvPr>
            <p:cNvSpPr/>
            <p:nvPr/>
          </p:nvSpPr>
          <p:spPr>
            <a:xfrm>
              <a:off x="6386880" y="2428826"/>
              <a:ext cx="1107692" cy="1854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Backend App</a:t>
              </a:r>
            </a:p>
          </p:txBody>
        </p:sp>
      </p:grpSp>
      <p:sp>
        <p:nvSpPr>
          <p:cNvPr id="49" name="직사각형 256">
            <a:extLst>
              <a:ext uri="{FF2B5EF4-FFF2-40B4-BE49-F238E27FC236}">
                <a16:creationId xmlns:a16="http://schemas.microsoft.com/office/drawing/2014/main" id="{DC39FDBF-6EE0-C0E8-435B-28DCB29C0FF7}"/>
              </a:ext>
            </a:extLst>
          </p:cNvPr>
          <p:cNvSpPr/>
          <p:nvPr/>
        </p:nvSpPr>
        <p:spPr>
          <a:xfrm>
            <a:off x="5965381" y="3036062"/>
            <a:ext cx="464871" cy="1994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Call an API </a:t>
            </a:r>
          </a:p>
          <a:p>
            <a:pPr algn="r"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(w/ JWT)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C30E81A-C3E7-0524-5D00-52ADB1FD8E95}"/>
              </a:ext>
            </a:extLst>
          </p:cNvPr>
          <p:cNvSpPr/>
          <p:nvPr/>
        </p:nvSpPr>
        <p:spPr>
          <a:xfrm>
            <a:off x="5851808" y="3029799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B847743-1D55-4E57-D4D2-41C76B9158ED}"/>
              </a:ext>
            </a:extLst>
          </p:cNvPr>
          <p:cNvCxnSpPr>
            <a:cxnSpLocks/>
            <a:stCxn id="64" idx="3"/>
            <a:endCxn id="30" idx="1"/>
          </p:cNvCxnSpPr>
          <p:nvPr/>
        </p:nvCxnSpPr>
        <p:spPr>
          <a:xfrm>
            <a:off x="7288126" y="3827272"/>
            <a:ext cx="467397" cy="284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BA2FAADF-D2D3-9273-41A6-70F49BDB78BC}"/>
              </a:ext>
            </a:extLst>
          </p:cNvPr>
          <p:cNvCxnSpPr>
            <a:cxnSpLocks/>
            <a:stCxn id="65" idx="3"/>
            <a:endCxn id="31" idx="1"/>
          </p:cNvCxnSpPr>
          <p:nvPr/>
        </p:nvCxnSpPr>
        <p:spPr>
          <a:xfrm flipV="1">
            <a:off x="7280050" y="4208601"/>
            <a:ext cx="475473" cy="92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256">
            <a:extLst>
              <a:ext uri="{FF2B5EF4-FFF2-40B4-BE49-F238E27FC236}">
                <a16:creationId xmlns:a16="http://schemas.microsoft.com/office/drawing/2014/main" id="{701B65DC-6AC2-CFB6-CA1E-E40A25E63395}"/>
              </a:ext>
            </a:extLst>
          </p:cNvPr>
          <p:cNvSpPr/>
          <p:nvPr/>
        </p:nvSpPr>
        <p:spPr>
          <a:xfrm>
            <a:off x="6502092" y="3974442"/>
            <a:ext cx="419600" cy="100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Pull info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5E95E17-35DC-1778-643D-951F844A1F5A}"/>
              </a:ext>
            </a:extLst>
          </p:cNvPr>
          <p:cNvSpPr/>
          <p:nvPr/>
        </p:nvSpPr>
        <p:spPr>
          <a:xfrm>
            <a:off x="6387438" y="3975582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" name="직사각형 363">
            <a:extLst>
              <a:ext uri="{FF2B5EF4-FFF2-40B4-BE49-F238E27FC236}">
                <a16:creationId xmlns:a16="http://schemas.microsoft.com/office/drawing/2014/main" id="{0294BCE2-B4B4-918C-1C61-73A059A2C8B4}"/>
              </a:ext>
            </a:extLst>
          </p:cNvPr>
          <p:cNvSpPr/>
          <p:nvPr/>
        </p:nvSpPr>
        <p:spPr>
          <a:xfrm>
            <a:off x="6230918" y="4082307"/>
            <a:ext cx="52536" cy="54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87D7EF5-2E8A-FB15-6393-8306FDF1D7E7}"/>
              </a:ext>
            </a:extLst>
          </p:cNvPr>
          <p:cNvCxnSpPr>
            <a:cxnSpLocks/>
            <a:stCxn id="68" idx="2"/>
            <a:endCxn id="55" idx="2"/>
          </p:cNvCxnSpPr>
          <p:nvPr/>
        </p:nvCxnSpPr>
        <p:spPr>
          <a:xfrm rot="16200000" flipH="1">
            <a:off x="5878416" y="3758114"/>
            <a:ext cx="2245" cy="755295"/>
          </a:xfrm>
          <a:prstGeom prst="bentConnector3">
            <a:avLst>
              <a:gd name="adj1" fmla="val 10282628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256">
            <a:extLst>
              <a:ext uri="{FF2B5EF4-FFF2-40B4-BE49-F238E27FC236}">
                <a16:creationId xmlns:a16="http://schemas.microsoft.com/office/drawing/2014/main" id="{5140F00C-9340-6D6A-7411-C5C14F489C67}"/>
              </a:ext>
            </a:extLst>
          </p:cNvPr>
          <p:cNvSpPr/>
          <p:nvPr/>
        </p:nvSpPr>
        <p:spPr>
          <a:xfrm>
            <a:off x="5569559" y="4243818"/>
            <a:ext cx="674974" cy="100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Add info to JWT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641DCDB-43D7-D960-089B-C8596E60221C}"/>
              </a:ext>
            </a:extLst>
          </p:cNvPr>
          <p:cNvSpPr/>
          <p:nvPr/>
        </p:nvSpPr>
        <p:spPr>
          <a:xfrm>
            <a:off x="5457350" y="4235561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F01618EC-C201-915D-4765-C3BB33F8B1AC}"/>
              </a:ext>
            </a:extLst>
          </p:cNvPr>
          <p:cNvCxnSpPr>
            <a:cxnSpLocks/>
            <a:stCxn id="29" idx="2"/>
            <a:endCxn id="32" idx="1"/>
          </p:cNvCxnSpPr>
          <p:nvPr/>
        </p:nvCxnSpPr>
        <p:spPr>
          <a:xfrm rot="16200000" flipH="1">
            <a:off x="6118997" y="3137707"/>
            <a:ext cx="858996" cy="241405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256">
            <a:extLst>
              <a:ext uri="{FF2B5EF4-FFF2-40B4-BE49-F238E27FC236}">
                <a16:creationId xmlns:a16="http://schemas.microsoft.com/office/drawing/2014/main" id="{4C2E717B-3C51-603A-9251-EB3783C8171C}"/>
              </a:ext>
            </a:extLst>
          </p:cNvPr>
          <p:cNvSpPr/>
          <p:nvPr/>
        </p:nvSpPr>
        <p:spPr>
          <a:xfrm>
            <a:off x="5370183" y="4464433"/>
            <a:ext cx="674974" cy="2979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Proxy pass to the upstream w/ updated JWT</a:t>
            </a:r>
            <a:endParaRPr lang="ko-KR" altLang="en-US" sz="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346E84-802D-ADD3-5F7B-FFF699826506}"/>
              </a:ext>
            </a:extLst>
          </p:cNvPr>
          <p:cNvSpPr/>
          <p:nvPr/>
        </p:nvSpPr>
        <p:spPr>
          <a:xfrm>
            <a:off x="5300462" y="4334171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85023D9-E1F7-272E-1A39-E9AE5A80A849}"/>
              </a:ext>
            </a:extLst>
          </p:cNvPr>
          <p:cNvCxnSpPr>
            <a:cxnSpLocks/>
            <a:stCxn id="44" idx="1"/>
            <a:endCxn id="26" idx="0"/>
          </p:cNvCxnSpPr>
          <p:nvPr/>
        </p:nvCxnSpPr>
        <p:spPr>
          <a:xfrm rot="5400000">
            <a:off x="5729318" y="2948473"/>
            <a:ext cx="743773" cy="769501"/>
          </a:xfrm>
          <a:prstGeom prst="bentConnector5">
            <a:avLst>
              <a:gd name="adj1" fmla="val 30735"/>
              <a:gd name="adj2" fmla="val -161"/>
              <a:gd name="adj3" fmla="val 69265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8E580BBE-7D1C-3B8C-8156-74C53CBA82FE}"/>
              </a:ext>
            </a:extLst>
          </p:cNvPr>
          <p:cNvSpPr/>
          <p:nvPr/>
        </p:nvSpPr>
        <p:spPr>
          <a:xfrm rot="16200000">
            <a:off x="8363177" y="3103960"/>
            <a:ext cx="3455893" cy="1466178"/>
          </a:xfrm>
          <a:prstGeom prst="rect">
            <a:avLst/>
          </a:prstGeom>
          <a:noFill/>
          <a:ln w="317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N/A</a:t>
            </a: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4" name="직사각형 363">
            <a:extLst>
              <a:ext uri="{FF2B5EF4-FFF2-40B4-BE49-F238E27FC236}">
                <a16:creationId xmlns:a16="http://schemas.microsoft.com/office/drawing/2014/main" id="{162076EF-0110-0A46-4EFA-0E71025F75F2}"/>
              </a:ext>
            </a:extLst>
          </p:cNvPr>
          <p:cNvSpPr/>
          <p:nvPr/>
        </p:nvSpPr>
        <p:spPr>
          <a:xfrm>
            <a:off x="6547171" y="3729472"/>
            <a:ext cx="740955" cy="195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/</a:t>
            </a: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apis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/</a:t>
            </a: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yyyy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5" name="직사각형 363">
            <a:extLst>
              <a:ext uri="{FF2B5EF4-FFF2-40B4-BE49-F238E27FC236}">
                <a16:creationId xmlns:a16="http://schemas.microsoft.com/office/drawing/2014/main" id="{76957EB3-A25D-2E4E-08A8-30E9ECBF8DBC}"/>
              </a:ext>
            </a:extLst>
          </p:cNvPr>
          <p:cNvSpPr/>
          <p:nvPr/>
        </p:nvSpPr>
        <p:spPr>
          <a:xfrm>
            <a:off x="6539095" y="4111726"/>
            <a:ext cx="740955" cy="195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/</a:t>
            </a: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apis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/zzzz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E68514EE-27C8-AED3-87BB-57A45025B282}"/>
              </a:ext>
            </a:extLst>
          </p:cNvPr>
          <p:cNvCxnSpPr>
            <a:cxnSpLocks/>
            <a:stCxn id="64" idx="1"/>
            <a:endCxn id="28" idx="3"/>
          </p:cNvCxnSpPr>
          <p:nvPr/>
        </p:nvCxnSpPr>
        <p:spPr>
          <a:xfrm rot="10800000" flipV="1">
            <a:off x="6290331" y="3827272"/>
            <a:ext cx="256841" cy="195956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7E685FAC-4E64-8E3F-BCEA-0F9A822CCF23}"/>
              </a:ext>
            </a:extLst>
          </p:cNvPr>
          <p:cNvCxnSpPr>
            <a:cxnSpLocks/>
            <a:stCxn id="65" idx="1"/>
            <a:endCxn id="28" idx="3"/>
          </p:cNvCxnSpPr>
          <p:nvPr/>
        </p:nvCxnSpPr>
        <p:spPr>
          <a:xfrm rot="10800000">
            <a:off x="6290331" y="4023228"/>
            <a:ext cx="248765" cy="18629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363">
            <a:extLst>
              <a:ext uri="{FF2B5EF4-FFF2-40B4-BE49-F238E27FC236}">
                <a16:creationId xmlns:a16="http://schemas.microsoft.com/office/drawing/2014/main" id="{2AD15D66-089C-828C-76E4-1CAA17869E2A}"/>
              </a:ext>
            </a:extLst>
          </p:cNvPr>
          <p:cNvSpPr/>
          <p:nvPr/>
        </p:nvSpPr>
        <p:spPr>
          <a:xfrm>
            <a:off x="5475623" y="4080062"/>
            <a:ext cx="52536" cy="54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805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262</Words>
  <Application>Microsoft Macintosh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Slack-Lato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2</cp:revision>
  <dcterms:created xsi:type="dcterms:W3CDTF">2022-12-13T05:44:12Z</dcterms:created>
  <dcterms:modified xsi:type="dcterms:W3CDTF">2022-12-13T05:48:08Z</dcterms:modified>
</cp:coreProperties>
</file>