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49"/>
    <p:restoredTop sz="96327"/>
  </p:normalViewPr>
  <p:slideViewPr>
    <p:cSldViewPr snapToGrid="0" snapToObjects="1">
      <p:cViewPr varScale="1">
        <p:scale>
          <a:sx n="177" d="100"/>
          <a:sy n="177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CC7B-329A-4D34-E024-5E63EAEB3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3EF9F-12DD-6B17-78EB-68E65A9DD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B6C0-6D8B-EC48-7CFF-073AC84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59728-EB49-6445-266A-024C9550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B947-304E-C783-1BE3-770A1426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07B1-D250-EC1A-C993-FA4FAB3E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BBB73-58A0-0567-1504-78875765E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DD6D2-CEEE-8CFE-74BA-AA7C7B6F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F8B97-202E-BF42-5FD1-F480FE22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EE438-D23A-9D19-8FBA-1E8DF494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F3364-7345-01A4-9100-8ACF61E62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1658B-6318-0509-395F-B28A58794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B76EB-AB42-65B2-3DB1-3A909A57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26F5-E2D7-2235-E19A-20BDEE23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BC6D-D1F0-8B11-F831-1C144173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8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AC2-CA57-1BB8-C373-6158562C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758A-D2F1-62CE-6889-E3FA53659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4A71-A5AA-E08D-ED46-3ADD2082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ECC2-DAB0-00FE-1F93-155B580A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FC22-1910-D11E-2A56-13B3ADBB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7C1B-CD9C-8AF3-F4EA-283CCDEF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9728-D810-8EED-0F01-10D47A890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B2FD-DC7D-28A6-1F71-568F1BAA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957C-2196-08DA-8BAC-34E8DDCC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4B52-EDD0-5390-F162-F96255E8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8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E273-7AD7-BAE1-38A3-BFF736B3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E8DD-49B1-C765-9B3B-6554AE990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0733E-3CCE-548D-F204-183B55E11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79C2-0819-2CCF-91E3-85FC778A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A5382-97F4-3871-9F3A-B948C8EE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649B9-CC5B-2E2D-A551-720AB902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9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BE90-A651-ABAB-2DE4-8EB0C36A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7C601-871F-8A38-0C90-77184F43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978D-65E5-E5F6-5C0F-268A0BC06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F6440-250C-CF99-BB76-4B16CF43F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3D8CA-BDE6-E7B7-F5ED-F6C4D3A88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5A771-8159-D5EB-86DD-91149377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FC0E2-0D4B-93F7-F99C-A48C9D1D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80251-7CBF-1D81-41C9-5D28376E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1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E85C-960D-19B6-E3F9-B4BF2F96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616A3-63AB-7F26-7AD5-072D1E74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BFE6D-BCF6-463D-6817-EC169577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3697-E8F2-B21A-4BF1-C625A59D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0AF35-16DC-A904-C9E9-5B7D921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75E8D-02D6-56DE-93B3-196A794D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A7EC7-903F-01DE-E424-BF9C6A3F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678D-6DDE-A59E-2F31-47EBA5C0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4190-D7B4-425D-11BB-08F1B396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D09BF-BAD8-F36D-0885-DA1F953C5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79A0D-8F23-86B4-A303-65B168EC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F5C5-1C95-1123-0C23-DDB669FB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C88A1-B395-2BC7-A171-A79D25EB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DEFD-3E8A-61FF-179C-667AEEDB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21A1F-13E5-E665-A596-086854B20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A7BCE-238A-8C10-16B8-49C08E3E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F91C4-060F-6EA8-9E93-69FF6767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7F384-9A7E-3220-105D-C606183A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8069-DA40-8DA6-2D17-A5B1846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0B04C-9389-99CB-E71B-C6C63DC3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5072-82B6-A063-48F9-B4770A06B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38389-0433-822C-15CC-A1AD5E65F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D0CE-793F-FB41-AD4F-0C45D94A4FBD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2154-DBF3-14EB-797E-A0A16B362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09A0-3181-BE06-4B9B-39BACFB3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63">
            <a:extLst>
              <a:ext uri="{FF2B5EF4-FFF2-40B4-BE49-F238E27FC236}">
                <a16:creationId xmlns:a16="http://schemas.microsoft.com/office/drawing/2014/main" id="{958FFFD7-5D4D-A277-1D8D-DE96FB8B7084}"/>
              </a:ext>
            </a:extLst>
          </p:cNvPr>
          <p:cNvSpPr/>
          <p:nvPr/>
        </p:nvSpPr>
        <p:spPr>
          <a:xfrm>
            <a:off x="2757805" y="1369379"/>
            <a:ext cx="1309937" cy="36770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 App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56B38-FEAE-7273-75D6-53F230089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73" y="1379915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5" descr="Web design outline">
            <a:extLst>
              <a:ext uri="{FF2B5EF4-FFF2-40B4-BE49-F238E27FC236}">
                <a16:creationId xmlns:a16="http://schemas.microsoft.com/office/drawing/2014/main" id="{B40D7A4A-ADE3-29BE-B11E-1E9C998D5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6217" y="1571055"/>
            <a:ext cx="914400" cy="914400"/>
          </a:xfrm>
          <a:prstGeom prst="rect">
            <a:avLst/>
          </a:prstGeom>
        </p:spPr>
      </p:pic>
      <p:sp>
        <p:nvSpPr>
          <p:cNvPr id="7" name="직사각형 363">
            <a:extLst>
              <a:ext uri="{FF2B5EF4-FFF2-40B4-BE49-F238E27FC236}">
                <a16:creationId xmlns:a16="http://schemas.microsoft.com/office/drawing/2014/main" id="{C14BD48D-865B-1982-B6FE-E3708E8EA136}"/>
              </a:ext>
            </a:extLst>
          </p:cNvPr>
          <p:cNvSpPr/>
          <p:nvPr/>
        </p:nvSpPr>
        <p:spPr>
          <a:xfrm>
            <a:off x="4881861" y="1369379"/>
            <a:ext cx="1309937" cy="367700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PLUS OIDC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8" name="Picture 2" descr="NGINX Application Platform | NGINX">
            <a:extLst>
              <a:ext uri="{FF2B5EF4-FFF2-40B4-BE49-F238E27FC236}">
                <a16:creationId xmlns:a16="http://schemas.microsoft.com/office/drawing/2014/main" id="{FF38F4F5-01EE-CB9A-F45C-E50393806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24" y="1766775"/>
            <a:ext cx="510947" cy="59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363">
            <a:extLst>
              <a:ext uri="{FF2B5EF4-FFF2-40B4-BE49-F238E27FC236}">
                <a16:creationId xmlns:a16="http://schemas.microsoft.com/office/drawing/2014/main" id="{A502D831-5077-E9B9-B2B4-24136906F351}"/>
              </a:ext>
            </a:extLst>
          </p:cNvPr>
          <p:cNvSpPr/>
          <p:nvPr/>
        </p:nvSpPr>
        <p:spPr>
          <a:xfrm>
            <a:off x="7233166" y="3136191"/>
            <a:ext cx="1309937" cy="191019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Backend App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F5C08B-9D15-6D1D-9BBC-D844BE591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683" y="3413992"/>
            <a:ext cx="596900" cy="596900"/>
          </a:xfrm>
          <a:prstGeom prst="rect">
            <a:avLst/>
          </a:prstGeom>
        </p:spPr>
      </p:pic>
      <p:sp>
        <p:nvSpPr>
          <p:cNvPr id="11" name="직사각형 363">
            <a:extLst>
              <a:ext uri="{FF2B5EF4-FFF2-40B4-BE49-F238E27FC236}">
                <a16:creationId xmlns:a16="http://schemas.microsoft.com/office/drawing/2014/main" id="{00C84BAF-2201-7F63-39A4-3283194E5C0A}"/>
              </a:ext>
            </a:extLst>
          </p:cNvPr>
          <p:cNvSpPr/>
          <p:nvPr/>
        </p:nvSpPr>
        <p:spPr>
          <a:xfrm>
            <a:off x="4991588" y="259206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/login</a:t>
            </a:r>
          </a:p>
        </p:txBody>
      </p:sp>
      <p:sp>
        <p:nvSpPr>
          <p:cNvPr id="12" name="직사각형 363">
            <a:extLst>
              <a:ext uri="{FF2B5EF4-FFF2-40B4-BE49-F238E27FC236}">
                <a16:creationId xmlns:a16="http://schemas.microsoft.com/office/drawing/2014/main" id="{AC4E0C58-0588-6A85-68A2-27E0F7EDCC54}"/>
              </a:ext>
            </a:extLst>
          </p:cNvPr>
          <p:cNvSpPr/>
          <p:nvPr/>
        </p:nvSpPr>
        <p:spPr>
          <a:xfrm>
            <a:off x="7325154" y="4179548"/>
            <a:ext cx="1113574" cy="2499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API 1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3" name="직사각형 363">
            <a:extLst>
              <a:ext uri="{FF2B5EF4-FFF2-40B4-BE49-F238E27FC236}">
                <a16:creationId xmlns:a16="http://schemas.microsoft.com/office/drawing/2014/main" id="{9D301FEB-13AC-658C-E6DE-7A90196D5545}"/>
              </a:ext>
            </a:extLst>
          </p:cNvPr>
          <p:cNvSpPr/>
          <p:nvPr/>
        </p:nvSpPr>
        <p:spPr>
          <a:xfrm>
            <a:off x="7774888" y="4416575"/>
            <a:ext cx="214101" cy="217241"/>
          </a:xfrm>
          <a:prstGeom prst="rect">
            <a:avLst/>
          </a:prstGeom>
          <a:noFill/>
          <a:ln w="3175" cap="flat" cmpd="sng" algn="ctr">
            <a:noFill/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: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4" name="직사각형 363">
            <a:extLst>
              <a:ext uri="{FF2B5EF4-FFF2-40B4-BE49-F238E27FC236}">
                <a16:creationId xmlns:a16="http://schemas.microsoft.com/office/drawing/2014/main" id="{BB84727D-7F50-4AE5-4D49-C78FFC4AA8EF}"/>
              </a:ext>
            </a:extLst>
          </p:cNvPr>
          <p:cNvSpPr/>
          <p:nvPr/>
        </p:nvSpPr>
        <p:spPr>
          <a:xfrm>
            <a:off x="4991588" y="308927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OIDC workflow</a:t>
            </a:r>
          </a:p>
        </p:txBody>
      </p:sp>
      <p:sp>
        <p:nvSpPr>
          <p:cNvPr id="15" name="직사각형 363">
            <a:extLst>
              <a:ext uri="{FF2B5EF4-FFF2-40B4-BE49-F238E27FC236}">
                <a16:creationId xmlns:a16="http://schemas.microsoft.com/office/drawing/2014/main" id="{185CF823-018B-29ED-AF43-59D30E52CA42}"/>
              </a:ext>
            </a:extLst>
          </p:cNvPr>
          <p:cNvSpPr/>
          <p:nvPr/>
        </p:nvSpPr>
        <p:spPr>
          <a:xfrm>
            <a:off x="4983093" y="3544039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/userinfo</a:t>
            </a: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(w/ access token)</a:t>
            </a:r>
          </a:p>
        </p:txBody>
      </p: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56A27B00-52EB-AECD-A9D9-786C2AB8A7E9}"/>
              </a:ext>
            </a:extLst>
          </p:cNvPr>
          <p:cNvSpPr/>
          <p:nvPr/>
        </p:nvSpPr>
        <p:spPr>
          <a:xfrm>
            <a:off x="4983093" y="463370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/logout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7994CA-FDBF-0DE8-AF29-CC7432595EC1}"/>
              </a:ext>
            </a:extLst>
          </p:cNvPr>
          <p:cNvCxnSpPr>
            <a:cxnSpLocks/>
          </p:cNvCxnSpPr>
          <p:nvPr/>
        </p:nvCxnSpPr>
        <p:spPr>
          <a:xfrm>
            <a:off x="5218005" y="2893777"/>
            <a:ext cx="0" cy="1954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1188E38-BE5D-40A5-415A-EED9DE4C2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0291" y="2462723"/>
            <a:ext cx="1219088" cy="228173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34BB3-EA3D-2239-1CD1-64C761FE495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34299" y="1570128"/>
            <a:ext cx="323506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BDA5347-B9E0-B5E6-BD61-CF1C3469AB5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688111" y="2742922"/>
            <a:ext cx="1303477" cy="825266"/>
          </a:xfrm>
          <a:prstGeom prst="bentConnector3">
            <a:avLst>
              <a:gd name="adj1" fmla="val -108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363">
            <a:extLst>
              <a:ext uri="{FF2B5EF4-FFF2-40B4-BE49-F238E27FC236}">
                <a16:creationId xmlns:a16="http://schemas.microsoft.com/office/drawing/2014/main" id="{6754AC6C-95B5-C099-74E7-5C19F55B86C4}"/>
              </a:ext>
            </a:extLst>
          </p:cNvPr>
          <p:cNvSpPr/>
          <p:nvPr/>
        </p:nvSpPr>
        <p:spPr>
          <a:xfrm>
            <a:off x="7325153" y="4661317"/>
            <a:ext cx="1113573" cy="2499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API n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" name="직사각형 255">
            <a:extLst>
              <a:ext uri="{FF2B5EF4-FFF2-40B4-BE49-F238E27FC236}">
                <a16:creationId xmlns:a16="http://schemas.microsoft.com/office/drawing/2014/main" id="{35DD3AC1-B77D-7B22-89C7-7CDEE8C04992}"/>
              </a:ext>
            </a:extLst>
          </p:cNvPr>
          <p:cNvSpPr/>
          <p:nvPr/>
        </p:nvSpPr>
        <p:spPr>
          <a:xfrm>
            <a:off x="4165581" y="2486268"/>
            <a:ext cx="567463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(1) (11) 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Login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23" name="직사각형 255">
            <a:extLst>
              <a:ext uri="{FF2B5EF4-FFF2-40B4-BE49-F238E27FC236}">
                <a16:creationId xmlns:a16="http://schemas.microsoft.com/office/drawing/2014/main" id="{04F66896-DEA1-25E6-14B5-31DA755143F2}"/>
              </a:ext>
            </a:extLst>
          </p:cNvPr>
          <p:cNvSpPr/>
          <p:nvPr/>
        </p:nvSpPr>
        <p:spPr>
          <a:xfrm>
            <a:off x="5247156" y="2924180"/>
            <a:ext cx="86562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(2) (12) Auth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1B37E1-662E-C00D-48B4-6A3A80E5ED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4444" y="1791457"/>
            <a:ext cx="372759" cy="484031"/>
          </a:xfrm>
          <a:prstGeom prst="rect">
            <a:avLst/>
          </a:prstGeom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F63F8CC-8861-4F2C-3E5C-0449045D947F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 flipV="1">
            <a:off x="6099060" y="1785216"/>
            <a:ext cx="1121607" cy="14549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6">
            <a:extLst>
              <a:ext uri="{FF2B5EF4-FFF2-40B4-BE49-F238E27FC236}">
                <a16:creationId xmlns:a16="http://schemas.microsoft.com/office/drawing/2014/main" id="{254EAAC5-AA79-2322-9D1E-8CB200ADCBF5}"/>
              </a:ext>
            </a:extLst>
          </p:cNvPr>
          <p:cNvSpPr/>
          <p:nvPr/>
        </p:nvSpPr>
        <p:spPr>
          <a:xfrm>
            <a:off x="6286271" y="1381299"/>
            <a:ext cx="872212" cy="39639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(3) (13) NGINX Plus exchanges authorization code for ID / access token</a:t>
            </a:r>
            <a:endParaRPr lang="ko-KR" altLang="en-US" sz="8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A637397-741A-929F-F250-4C6821F7E2EA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4067746" y="2832093"/>
            <a:ext cx="906586" cy="408031"/>
          </a:xfrm>
          <a:prstGeom prst="bentConnector3">
            <a:avLst>
              <a:gd name="adj1" fmla="val 24439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55">
            <a:extLst>
              <a:ext uri="{FF2B5EF4-FFF2-40B4-BE49-F238E27FC236}">
                <a16:creationId xmlns:a16="http://schemas.microsoft.com/office/drawing/2014/main" id="{CA00FA19-A2A3-8045-4843-696C0837CC45}"/>
              </a:ext>
            </a:extLst>
          </p:cNvPr>
          <p:cNvSpPr/>
          <p:nvPr/>
        </p:nvSpPr>
        <p:spPr>
          <a:xfrm>
            <a:off x="4047124" y="2859324"/>
            <a:ext cx="67999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(4) (14) 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Redirect to original URI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B74855-D3F4-B969-80EC-A9B42C2300B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67742" y="3694894"/>
            <a:ext cx="91535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7CBF734-C263-CBE5-6DE1-AD2E087CE103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 flipV="1">
            <a:off x="6090565" y="2059079"/>
            <a:ext cx="1135828" cy="1635816"/>
          </a:xfrm>
          <a:prstGeom prst="bentConnector3">
            <a:avLst>
              <a:gd name="adj1" fmla="val 66343"/>
            </a:avLst>
          </a:prstGeom>
          <a:ln>
            <a:solidFill>
              <a:schemeClr val="accent6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255">
            <a:extLst>
              <a:ext uri="{FF2B5EF4-FFF2-40B4-BE49-F238E27FC236}">
                <a16:creationId xmlns:a16="http://schemas.microsoft.com/office/drawing/2014/main" id="{D41DCA3A-0AC0-0106-853E-3C687E809B0C}"/>
              </a:ext>
            </a:extLst>
          </p:cNvPr>
          <p:cNvSpPr/>
          <p:nvPr/>
        </p:nvSpPr>
        <p:spPr>
          <a:xfrm>
            <a:off x="4165016" y="3453446"/>
            <a:ext cx="65496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(5) (15) Request /response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user info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32" name="직사각형 255">
            <a:extLst>
              <a:ext uri="{FF2B5EF4-FFF2-40B4-BE49-F238E27FC236}">
                <a16:creationId xmlns:a16="http://schemas.microsoft.com/office/drawing/2014/main" id="{26E245C4-5A61-C9D0-805A-1C7F926B8298}"/>
              </a:ext>
            </a:extLst>
          </p:cNvPr>
          <p:cNvSpPr/>
          <p:nvPr/>
        </p:nvSpPr>
        <p:spPr>
          <a:xfrm>
            <a:off x="6219296" y="3428462"/>
            <a:ext cx="58052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(6) (16) Request /response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user info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33" name="직사각형 363">
            <a:extLst>
              <a:ext uri="{FF2B5EF4-FFF2-40B4-BE49-F238E27FC236}">
                <a16:creationId xmlns:a16="http://schemas.microsoft.com/office/drawing/2014/main" id="{A4F029A2-B441-5FA7-7EE3-2BA276C02DC7}"/>
              </a:ext>
            </a:extLst>
          </p:cNvPr>
          <p:cNvSpPr/>
          <p:nvPr/>
        </p:nvSpPr>
        <p:spPr>
          <a:xfrm>
            <a:off x="7226393" y="2028301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A4A82DC9-BCB2-A802-2F4D-00BC9645A1CF}"/>
              </a:ext>
            </a:extLst>
          </p:cNvPr>
          <p:cNvSpPr/>
          <p:nvPr/>
        </p:nvSpPr>
        <p:spPr>
          <a:xfrm>
            <a:off x="7220667" y="1754438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5A2C780-81AC-DE81-0D3D-35EEB56018D5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914828" y="4041111"/>
            <a:ext cx="1614637" cy="80691"/>
          </a:xfrm>
          <a:prstGeom prst="bentConnector2">
            <a:avLst/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6A02A185-A301-729D-38D8-E4A236276914}"/>
              </a:ext>
            </a:extLst>
          </p:cNvPr>
          <p:cNvSpPr/>
          <p:nvPr/>
        </p:nvSpPr>
        <p:spPr>
          <a:xfrm>
            <a:off x="4961551" y="4121802"/>
            <a:ext cx="1135828" cy="37154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endParaRPr 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FC48667-2617-168E-8ED7-F1E1BE7D15A6}"/>
              </a:ext>
            </a:extLst>
          </p:cNvPr>
          <p:cNvCxnSpPr>
            <a:cxnSpLocks/>
            <a:stCxn id="48" idx="1"/>
            <a:endCxn id="57" idx="2"/>
          </p:cNvCxnSpPr>
          <p:nvPr/>
        </p:nvCxnSpPr>
        <p:spPr>
          <a:xfrm rot="10800000">
            <a:off x="3804447" y="3718073"/>
            <a:ext cx="1171283" cy="586834"/>
          </a:xfrm>
          <a:prstGeom prst="bentConnector2">
            <a:avLst/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255">
            <a:extLst>
              <a:ext uri="{FF2B5EF4-FFF2-40B4-BE49-F238E27FC236}">
                <a16:creationId xmlns:a16="http://schemas.microsoft.com/office/drawing/2014/main" id="{E312866B-D84A-4867-B3A6-9400B625FC0C}"/>
              </a:ext>
            </a:extLst>
          </p:cNvPr>
          <p:cNvSpPr/>
          <p:nvPr/>
        </p:nvSpPr>
        <p:spPr>
          <a:xfrm>
            <a:off x="4074515" y="4037254"/>
            <a:ext cx="753029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(7) (17) Call APIs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DB20CE9-60EF-C6FB-4780-EC92B28701C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099060" y="4304510"/>
            <a:ext cx="1226094" cy="39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255">
            <a:extLst>
              <a:ext uri="{FF2B5EF4-FFF2-40B4-BE49-F238E27FC236}">
                <a16:creationId xmlns:a16="http://schemas.microsoft.com/office/drawing/2014/main" id="{14E13C10-413D-4DEC-138E-CF6B4084E6BD}"/>
              </a:ext>
            </a:extLst>
          </p:cNvPr>
          <p:cNvSpPr/>
          <p:nvPr/>
        </p:nvSpPr>
        <p:spPr>
          <a:xfrm>
            <a:off x="4269915" y="4312760"/>
            <a:ext cx="580527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(10) invalid?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6274688-B225-77F2-D2FB-4FDA459F473B}"/>
              </a:ext>
            </a:extLst>
          </p:cNvPr>
          <p:cNvCxnSpPr>
            <a:cxnSpLocks/>
            <a:stCxn id="48" idx="3"/>
            <a:endCxn id="21" idx="1"/>
          </p:cNvCxnSpPr>
          <p:nvPr/>
        </p:nvCxnSpPr>
        <p:spPr>
          <a:xfrm>
            <a:off x="6099060" y="4304907"/>
            <a:ext cx="1226093" cy="48137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55">
            <a:extLst>
              <a:ext uri="{FF2B5EF4-FFF2-40B4-BE49-F238E27FC236}">
                <a16:creationId xmlns:a16="http://schemas.microsoft.com/office/drawing/2014/main" id="{AAA3968A-BE59-06FA-FC2A-9D7BD3C369BA}"/>
              </a:ext>
            </a:extLst>
          </p:cNvPr>
          <p:cNvSpPr/>
          <p:nvPr/>
        </p:nvSpPr>
        <p:spPr>
          <a:xfrm>
            <a:off x="6104934" y="3946978"/>
            <a:ext cx="90171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(8) (18) Token validation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67B6D70-986D-C954-7B18-C86CAE1349C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88111" y="3694894"/>
            <a:ext cx="1294982" cy="1089668"/>
          </a:xfrm>
          <a:prstGeom prst="bentConnector3">
            <a:avLst>
              <a:gd name="adj1" fmla="val 669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255">
            <a:extLst>
              <a:ext uri="{FF2B5EF4-FFF2-40B4-BE49-F238E27FC236}">
                <a16:creationId xmlns:a16="http://schemas.microsoft.com/office/drawing/2014/main" id="{DF079112-3DAB-5A56-7458-CF3E79B09EFC}"/>
              </a:ext>
            </a:extLst>
          </p:cNvPr>
          <p:cNvSpPr/>
          <p:nvPr/>
        </p:nvSpPr>
        <p:spPr>
          <a:xfrm>
            <a:off x="4192726" y="4516989"/>
            <a:ext cx="63514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(20) Logout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382FDFA-B83E-FBBB-B7C9-EF32202A635E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5815498" y="2335229"/>
            <a:ext cx="1405163" cy="1875626"/>
          </a:xfrm>
          <a:prstGeom prst="bentConnector3">
            <a:avLst>
              <a:gd name="adj1" fmla="val 86103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363">
            <a:extLst>
              <a:ext uri="{FF2B5EF4-FFF2-40B4-BE49-F238E27FC236}">
                <a16:creationId xmlns:a16="http://schemas.microsoft.com/office/drawing/2014/main" id="{10A3FA56-2F23-C55F-B710-E5F819CC18F7}"/>
              </a:ext>
            </a:extLst>
          </p:cNvPr>
          <p:cNvSpPr/>
          <p:nvPr/>
        </p:nvSpPr>
        <p:spPr>
          <a:xfrm>
            <a:off x="7220661" y="2304451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7" name="직사각형 363">
            <a:extLst>
              <a:ext uri="{FF2B5EF4-FFF2-40B4-BE49-F238E27FC236}">
                <a16:creationId xmlns:a16="http://schemas.microsoft.com/office/drawing/2014/main" id="{1F01EA7D-7716-25B0-830B-0A36447D6572}"/>
              </a:ext>
            </a:extLst>
          </p:cNvPr>
          <p:cNvSpPr/>
          <p:nvPr/>
        </p:nvSpPr>
        <p:spPr>
          <a:xfrm>
            <a:off x="5769779" y="4180077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83CD93-B086-67F9-47AD-4F01063D53A0}"/>
              </a:ext>
            </a:extLst>
          </p:cNvPr>
          <p:cNvSpPr txBox="1"/>
          <p:nvPr/>
        </p:nvSpPr>
        <p:spPr>
          <a:xfrm>
            <a:off x="4975729" y="4167818"/>
            <a:ext cx="1123331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Session/token</a:t>
            </a:r>
          </a:p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validation</a:t>
            </a:r>
          </a:p>
        </p:txBody>
      </p:sp>
      <p:sp>
        <p:nvSpPr>
          <p:cNvPr id="49" name="직사각형 255">
            <a:extLst>
              <a:ext uri="{FF2B5EF4-FFF2-40B4-BE49-F238E27FC236}">
                <a16:creationId xmlns:a16="http://schemas.microsoft.com/office/drawing/2014/main" id="{8F16281C-0CB2-C615-BD9E-1D05AD370C37}"/>
              </a:ext>
            </a:extLst>
          </p:cNvPr>
          <p:cNvSpPr/>
          <p:nvPr/>
        </p:nvSpPr>
        <p:spPr>
          <a:xfrm>
            <a:off x="6092773" y="4328647"/>
            <a:ext cx="58052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(9) (19) 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valid?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A850B1D6-8AA0-60EB-9E11-DBB36D23CA59}"/>
              </a:ext>
            </a:extLst>
          </p:cNvPr>
          <p:cNvCxnSpPr>
            <a:cxnSpLocks/>
            <a:stCxn id="16" idx="2"/>
            <a:endCxn id="52" idx="3"/>
          </p:cNvCxnSpPr>
          <p:nvPr/>
        </p:nvCxnSpPr>
        <p:spPr>
          <a:xfrm rot="5400000" flipH="1" flipV="1">
            <a:off x="5570685" y="1957645"/>
            <a:ext cx="2943915" cy="3011629"/>
          </a:xfrm>
          <a:prstGeom prst="bentConnector4">
            <a:avLst>
              <a:gd name="adj1" fmla="val -7765"/>
              <a:gd name="adj2" fmla="val 104623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255">
            <a:extLst>
              <a:ext uri="{FF2B5EF4-FFF2-40B4-BE49-F238E27FC236}">
                <a16:creationId xmlns:a16="http://schemas.microsoft.com/office/drawing/2014/main" id="{D1F90B5B-2203-A3B0-A251-D24CD90A8230}"/>
              </a:ext>
            </a:extLst>
          </p:cNvPr>
          <p:cNvSpPr/>
          <p:nvPr/>
        </p:nvSpPr>
        <p:spPr>
          <a:xfrm>
            <a:off x="6200345" y="5011490"/>
            <a:ext cx="635141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(21) Logout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52" name="직사각형 363">
            <a:extLst>
              <a:ext uri="{FF2B5EF4-FFF2-40B4-BE49-F238E27FC236}">
                <a16:creationId xmlns:a16="http://schemas.microsoft.com/office/drawing/2014/main" id="{1BCDF503-45AA-5C35-D32B-414BD515FB88}"/>
              </a:ext>
            </a:extLst>
          </p:cNvPr>
          <p:cNvSpPr/>
          <p:nvPr/>
        </p:nvSpPr>
        <p:spPr>
          <a:xfrm>
            <a:off x="7238521" y="1369379"/>
            <a:ext cx="1309937" cy="124424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IdP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" name="직사각형 363">
            <a:extLst>
              <a:ext uri="{FF2B5EF4-FFF2-40B4-BE49-F238E27FC236}">
                <a16:creationId xmlns:a16="http://schemas.microsoft.com/office/drawing/2014/main" id="{50842FBC-583B-56B6-F325-01BC137C4C4D}"/>
              </a:ext>
            </a:extLst>
          </p:cNvPr>
          <p:cNvSpPr/>
          <p:nvPr/>
        </p:nvSpPr>
        <p:spPr>
          <a:xfrm>
            <a:off x="4974332" y="2801316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7" name="직사각형 363">
            <a:extLst>
              <a:ext uri="{FF2B5EF4-FFF2-40B4-BE49-F238E27FC236}">
                <a16:creationId xmlns:a16="http://schemas.microsoft.com/office/drawing/2014/main" id="{E86A99E9-3CE2-926E-2A0B-C78C9A7F1359}"/>
              </a:ext>
            </a:extLst>
          </p:cNvPr>
          <p:cNvSpPr/>
          <p:nvPr/>
        </p:nvSpPr>
        <p:spPr>
          <a:xfrm>
            <a:off x="3781586" y="3656517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3" name="Picture 52" descr="Shape&#10;&#10;Description automatically generated">
            <a:extLst>
              <a:ext uri="{FF2B5EF4-FFF2-40B4-BE49-F238E27FC236}">
                <a16:creationId xmlns:a16="http://schemas.microsoft.com/office/drawing/2014/main" id="{7A680908-7471-579E-667D-5E2514AC14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7040" y="1739046"/>
            <a:ext cx="789306" cy="74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9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133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10</cp:revision>
  <dcterms:created xsi:type="dcterms:W3CDTF">2022-09-01T22:51:43Z</dcterms:created>
  <dcterms:modified xsi:type="dcterms:W3CDTF">2022-09-17T00:06:23Z</dcterms:modified>
</cp:coreProperties>
</file>