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363">
            <a:extLst>
              <a:ext uri="{FF2B5EF4-FFF2-40B4-BE49-F238E27FC236}">
                <a16:creationId xmlns:a16="http://schemas.microsoft.com/office/drawing/2014/main" id="{ECB244C3-D1C1-CCDD-EA74-6A5C774106C6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B9686DF-FFFA-960D-E898-10ACD996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75" y="1873203"/>
            <a:ext cx="842591" cy="305632"/>
          </a:xfrm>
          <a:prstGeom prst="rect">
            <a:avLst/>
          </a:prstGeom>
        </p:spPr>
      </p:pic>
      <p:sp>
        <p:nvSpPr>
          <p:cNvPr id="3" name="직사각형 363">
            <a:extLst>
              <a:ext uri="{FF2B5EF4-FFF2-40B4-BE49-F238E27FC236}">
                <a16:creationId xmlns:a16="http://schemas.microsoft.com/office/drawing/2014/main" id="{D4D80966-734E-0158-0337-D01F28F52AFA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D8E776-4400-72FB-CDC8-DE0DF5953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54" descr="Web design outline">
            <a:extLst>
              <a:ext uri="{FF2B5EF4-FFF2-40B4-BE49-F238E27FC236}">
                <a16:creationId xmlns:a16="http://schemas.microsoft.com/office/drawing/2014/main" id="{BFE05F06-388F-2629-C31B-35BB53E97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56" name="직사각형 363">
            <a:extLst>
              <a:ext uri="{FF2B5EF4-FFF2-40B4-BE49-F238E27FC236}">
                <a16:creationId xmlns:a16="http://schemas.microsoft.com/office/drawing/2014/main" id="{EDBA26F2-DAC5-36C5-BACE-0FC4765841C0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7" name="Picture 2" descr="NGINX Application Platform | NGINX">
            <a:extLst>
              <a:ext uri="{FF2B5EF4-FFF2-40B4-BE49-F238E27FC236}">
                <a16:creationId xmlns:a16="http://schemas.microsoft.com/office/drawing/2014/main" id="{6FA4C9A7-D518-C68D-DA50-D27ADB46F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363">
            <a:extLst>
              <a:ext uri="{FF2B5EF4-FFF2-40B4-BE49-F238E27FC236}">
                <a16:creationId xmlns:a16="http://schemas.microsoft.com/office/drawing/2014/main" id="{0E63AA7E-915D-FA8F-226B-3E73A0084F42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B481A9A-E19B-57D9-CE36-CEB580AE5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60" name="직사각형 363">
            <a:extLst>
              <a:ext uri="{FF2B5EF4-FFF2-40B4-BE49-F238E27FC236}">
                <a16:creationId xmlns:a16="http://schemas.microsoft.com/office/drawing/2014/main" id="{2FE7D81E-F887-7F94-0BD0-DD03E6DB8064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FF51753-6BA0-3C1B-AE74-AEDC16556681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2" name="직사각형 363">
            <a:extLst>
              <a:ext uri="{FF2B5EF4-FFF2-40B4-BE49-F238E27FC236}">
                <a16:creationId xmlns:a16="http://schemas.microsoft.com/office/drawing/2014/main" id="{014B9906-DE28-310D-0658-D8EE0171513C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5014695F-7E1B-CEE7-C8F9-21D0733EE677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64" name="직사각형 363">
            <a:extLst>
              <a:ext uri="{FF2B5EF4-FFF2-40B4-BE49-F238E27FC236}">
                <a16:creationId xmlns:a16="http://schemas.microsoft.com/office/drawing/2014/main" id="{536D9CD1-B2F0-0622-F559-D21F8B8BEE5D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65" name="직사각형 363">
            <a:extLst>
              <a:ext uri="{FF2B5EF4-FFF2-40B4-BE49-F238E27FC236}">
                <a16:creationId xmlns:a16="http://schemas.microsoft.com/office/drawing/2014/main" id="{53D1C737-839A-4722-BF4E-73B28718E176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10390-39F8-A08C-839F-E9369CA88BF5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40C58BEB-6837-71F0-6AEB-3B73C8BF08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E9ACB4-B2BA-B49A-1450-4860D0165C9B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7127455F-6765-7BED-5511-5B6F16E2C355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363">
            <a:extLst>
              <a:ext uri="{FF2B5EF4-FFF2-40B4-BE49-F238E27FC236}">
                <a16:creationId xmlns:a16="http://schemas.microsoft.com/office/drawing/2014/main" id="{F5C10ABD-095C-BA15-C063-8C5CC8A2BA25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1" name="직사각형 255">
            <a:extLst>
              <a:ext uri="{FF2B5EF4-FFF2-40B4-BE49-F238E27FC236}">
                <a16:creationId xmlns:a16="http://schemas.microsoft.com/office/drawing/2014/main" id="{4E200ACE-B67A-8E34-88D1-A3F4F426FDD2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72" name="직사각형 255">
            <a:extLst>
              <a:ext uri="{FF2B5EF4-FFF2-40B4-BE49-F238E27FC236}">
                <a16:creationId xmlns:a16="http://schemas.microsoft.com/office/drawing/2014/main" id="{FF5AEADC-F7F6-9100-93BB-68DA2582E52E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FA8AF47-E26D-8251-F7E3-51DB0B192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6C31F66-8FA2-68A9-1CC8-F1EE9A51DBF9}"/>
              </a:ext>
            </a:extLst>
          </p:cNvPr>
          <p:cNvCxnSpPr>
            <a:cxnSpLocks/>
            <a:stCxn id="63" idx="3"/>
            <a:endCxn id="83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256">
            <a:extLst>
              <a:ext uri="{FF2B5EF4-FFF2-40B4-BE49-F238E27FC236}">
                <a16:creationId xmlns:a16="http://schemas.microsoft.com/office/drawing/2014/main" id="{3FF01F06-4A91-11BE-B521-0C8E96BE8874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28A511B1-79B2-A301-43CB-FA473A7C869B}"/>
              </a:ext>
            </a:extLst>
          </p:cNvPr>
          <p:cNvCxnSpPr>
            <a:cxnSpLocks/>
            <a:stCxn id="10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255">
            <a:extLst>
              <a:ext uri="{FF2B5EF4-FFF2-40B4-BE49-F238E27FC236}">
                <a16:creationId xmlns:a16="http://schemas.microsoft.com/office/drawing/2014/main" id="{43405FD5-D9F9-8895-7C13-1B8DAEAC8704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F0E06D-5799-4F69-A82B-2E9D896809F9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17CB66A7-1EC6-E7E2-AAC4-3D48E49CC734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255">
            <a:extLst>
              <a:ext uri="{FF2B5EF4-FFF2-40B4-BE49-F238E27FC236}">
                <a16:creationId xmlns:a16="http://schemas.microsoft.com/office/drawing/2014/main" id="{C4536866-F493-111A-4FBE-971FD8330BA5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81" name="직사각형 255">
            <a:extLst>
              <a:ext uri="{FF2B5EF4-FFF2-40B4-BE49-F238E27FC236}">
                <a16:creationId xmlns:a16="http://schemas.microsoft.com/office/drawing/2014/main" id="{0EFCB3B4-6139-7D39-97E2-63B84B3199B8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82" name="직사각형 363">
            <a:extLst>
              <a:ext uri="{FF2B5EF4-FFF2-40B4-BE49-F238E27FC236}">
                <a16:creationId xmlns:a16="http://schemas.microsoft.com/office/drawing/2014/main" id="{6E88015F-34A1-883A-BDCE-264E52B63B3E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83" name="직사각형 363">
            <a:extLst>
              <a:ext uri="{FF2B5EF4-FFF2-40B4-BE49-F238E27FC236}">
                <a16:creationId xmlns:a16="http://schemas.microsoft.com/office/drawing/2014/main" id="{B9766995-0F9A-DF0E-9729-B93BB6E219F1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93D53B4-DEB4-CF63-A54C-C747FEB7805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2D38966F-5DFA-CB60-5EA1-6088AE8D0442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8772AD6-AB34-7F8A-747E-3C92C68BA5D5}"/>
              </a:ext>
            </a:extLst>
          </p:cNvPr>
          <p:cNvCxnSpPr>
            <a:cxnSpLocks/>
            <a:stCxn id="97" idx="1"/>
            <a:endCxn id="104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255">
            <a:extLst>
              <a:ext uri="{FF2B5EF4-FFF2-40B4-BE49-F238E27FC236}">
                <a16:creationId xmlns:a16="http://schemas.microsoft.com/office/drawing/2014/main" id="{AA1670CA-E648-3852-0BB1-E77CD7644BA9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104999E6-D5B0-7175-A137-C42599326773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255">
            <a:extLst>
              <a:ext uri="{FF2B5EF4-FFF2-40B4-BE49-F238E27FC236}">
                <a16:creationId xmlns:a16="http://schemas.microsoft.com/office/drawing/2014/main" id="{ADF5044E-67E2-007D-6122-BA426DBE804A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2A9DA21-2492-FC3B-BE0B-4EE8BE20BFD5}"/>
              </a:ext>
            </a:extLst>
          </p:cNvPr>
          <p:cNvCxnSpPr>
            <a:cxnSpLocks/>
            <a:stCxn id="97" idx="3"/>
            <a:endCxn id="70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255">
            <a:extLst>
              <a:ext uri="{FF2B5EF4-FFF2-40B4-BE49-F238E27FC236}">
                <a16:creationId xmlns:a16="http://schemas.microsoft.com/office/drawing/2014/main" id="{3F8D770B-4218-D6A7-2688-1C77D3390392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B33F6577-DFC3-830C-62CD-866AFCD41B0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255">
            <a:extLst>
              <a:ext uri="{FF2B5EF4-FFF2-40B4-BE49-F238E27FC236}">
                <a16:creationId xmlns:a16="http://schemas.microsoft.com/office/drawing/2014/main" id="{26E984A7-3F77-F7AD-2485-A7866AA5CB29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09943FF-1A64-91F2-BB4C-835BB51FAE1C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363">
            <a:extLst>
              <a:ext uri="{FF2B5EF4-FFF2-40B4-BE49-F238E27FC236}">
                <a16:creationId xmlns:a16="http://schemas.microsoft.com/office/drawing/2014/main" id="{5B7574D1-4E53-783D-A565-4DDAF2F39B22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6" name="직사각형 363">
            <a:extLst>
              <a:ext uri="{FF2B5EF4-FFF2-40B4-BE49-F238E27FC236}">
                <a16:creationId xmlns:a16="http://schemas.microsoft.com/office/drawing/2014/main" id="{968A3ACE-6A64-6113-B9A1-5C34F7C80D0A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13904D-6227-56A3-9F03-022A3A324BC1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98" name="직사각형 255">
            <a:extLst>
              <a:ext uri="{FF2B5EF4-FFF2-40B4-BE49-F238E27FC236}">
                <a16:creationId xmlns:a16="http://schemas.microsoft.com/office/drawing/2014/main" id="{61268621-839C-C8D9-AD1E-EF36100A3D21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22AA135-FF2F-27EF-D1E1-E0D5DA5B943D}"/>
              </a:ext>
            </a:extLst>
          </p:cNvPr>
          <p:cNvCxnSpPr>
            <a:cxnSpLocks/>
            <a:stCxn id="65" idx="2"/>
            <a:endCxn id="101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255">
            <a:extLst>
              <a:ext uri="{FF2B5EF4-FFF2-40B4-BE49-F238E27FC236}">
                <a16:creationId xmlns:a16="http://schemas.microsoft.com/office/drawing/2014/main" id="{7E7BAB5F-F5C6-4744-1124-323955CF5714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02" name="직사각형 363">
            <a:extLst>
              <a:ext uri="{FF2B5EF4-FFF2-40B4-BE49-F238E27FC236}">
                <a16:creationId xmlns:a16="http://schemas.microsoft.com/office/drawing/2014/main" id="{5A73E75C-C4F4-0960-75BE-A2A9764F643E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4" name="직사각형 363">
            <a:extLst>
              <a:ext uri="{FF2B5EF4-FFF2-40B4-BE49-F238E27FC236}">
                <a16:creationId xmlns:a16="http://schemas.microsoft.com/office/drawing/2014/main" id="{BCD152CC-1DC0-6B49-AEEE-8933C5526F2B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7</cp:revision>
  <dcterms:created xsi:type="dcterms:W3CDTF">2022-09-01T22:51:43Z</dcterms:created>
  <dcterms:modified xsi:type="dcterms:W3CDTF">2022-09-15T17:45:15Z</dcterms:modified>
</cp:coreProperties>
</file>