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12682" y="2592066"/>
            <a:ext cx="702115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84941" y="2924180"/>
            <a:ext cx="67967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(11)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965122"/>
            <a:ext cx="67999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559244"/>
            <a:ext cx="65496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299993"/>
            <a:ext cx="58052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</p:cNvCxnSpPr>
          <p:nvPr/>
        </p:nvCxnSpPr>
        <p:spPr>
          <a:xfrm>
            <a:off x="3925732" y="4065264"/>
            <a:ext cx="1049997" cy="239643"/>
          </a:xfrm>
          <a:prstGeom prst="bentConnector3">
            <a:avLst>
              <a:gd name="adj1" fmla="val 32321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5389937" y="3530516"/>
            <a:ext cx="730815" cy="451759"/>
          </a:xfrm>
          <a:prstGeom prst="bentConnector3">
            <a:avLst>
              <a:gd name="adj1" fmla="val 2177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247017" y="4143052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935642" y="3949143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395896" y="3894079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(12)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(13)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B9686DF-FFFA-960D-E898-10ACD996ED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2175" y="1873203"/>
            <a:ext cx="842591" cy="305632"/>
          </a:xfrm>
          <a:prstGeom prst="rect">
            <a:avLst/>
          </a:prstGeom>
        </p:spPr>
      </p:pic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6</cp:revision>
  <dcterms:created xsi:type="dcterms:W3CDTF">2022-09-01T22:51:43Z</dcterms:created>
  <dcterms:modified xsi:type="dcterms:W3CDTF">2022-09-02T22:15:29Z</dcterms:modified>
</cp:coreProperties>
</file>