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0"/>
    <p:restoredTop sz="96327"/>
  </p:normalViewPr>
  <p:slideViewPr>
    <p:cSldViewPr snapToGrid="0" snapToObjects="1">
      <p:cViewPr varScale="1">
        <p:scale>
          <a:sx n="184" d="100"/>
          <a:sy n="184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255">
            <a:extLst>
              <a:ext uri="{FF2B5EF4-FFF2-40B4-BE49-F238E27FC236}">
                <a16:creationId xmlns:a16="http://schemas.microsoft.com/office/drawing/2014/main" id="{EBF99CEC-1A1F-F30F-B118-09EB3F403891}"/>
              </a:ext>
            </a:extLst>
          </p:cNvPr>
          <p:cNvSpPr/>
          <p:nvPr/>
        </p:nvSpPr>
        <p:spPr>
          <a:xfrm>
            <a:off x="7602029" y="1821756"/>
            <a:ext cx="572208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</a:rPr>
              <a:t>NetIQ</a:t>
            </a:r>
          </a:p>
          <a:p>
            <a:r>
              <a:rPr lang="en-US" altLang="ko-KR" sz="1200" b="1" dirty="0">
                <a:latin typeface="Calibri" panose="020F0502020204030204" pitchFamily="34" charset="0"/>
              </a:rPr>
              <a:t>Access</a:t>
            </a:r>
          </a:p>
          <a:p>
            <a:r>
              <a:rPr lang="en-US" altLang="ko-KR" sz="1200" b="1" dirty="0">
                <a:latin typeface="Calibri" panose="020F0502020204030204" pitchFamily="34" charset="0"/>
              </a:rPr>
              <a:t>Manager</a:t>
            </a:r>
            <a:endParaRPr lang="ko-KR" alt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136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11</cp:revision>
  <dcterms:created xsi:type="dcterms:W3CDTF">2022-09-01T22:51:43Z</dcterms:created>
  <dcterms:modified xsi:type="dcterms:W3CDTF">2024-03-28T16:40:03Z</dcterms:modified>
</cp:coreProperties>
</file>