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57"/>
    <p:restoredTop sz="96327"/>
  </p:normalViewPr>
  <p:slideViewPr>
    <p:cSldViewPr snapToGrid="0" snapToObjects="1">
      <p:cViewPr varScale="1">
        <p:scale>
          <a:sx n="205" d="100"/>
          <a:sy n="205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C7B-329A-4D34-E024-5E63EA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F9F-12DD-6B17-78EB-68E65A9D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6C0-6D8B-EC48-7CFF-073AC84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9728-EB49-6445-266A-024C95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B947-304E-C783-1BE3-770A142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7B1-D250-EC1A-C993-FA4FAB3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BB73-58A0-0567-1504-7887576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6D2-CEEE-8CFE-74BA-AA7C7B6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B97-202E-BF42-5FD1-F480FE2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E438-D23A-9D19-8FBA-1E8DF49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3364-7345-01A4-9100-8ACF61E6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658B-6318-0509-395F-B28A5879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EB-AB42-65B2-3DB1-3A909A57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6F5-E2D7-2235-E19A-20BDEE2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BC6D-D1F0-8B11-F831-1C14417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AC2-CA57-1BB8-C373-6158562C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58A-D2F1-62CE-6889-E3FA5365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4A71-A5AA-E08D-ED46-3ADD208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ECC2-DAB0-00FE-1F93-155B580A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C22-1910-D11E-2A56-13B3ADB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C1B-CD9C-8AF3-F4EA-283CCDE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9728-D810-8EED-0F01-10D47A8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B2FD-DC7D-28A6-1F71-568F1BA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57C-2196-08DA-8BAC-34E8DDC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4B52-EDD0-5390-F162-F96255E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273-7AD7-BAE1-38A3-BFF736B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DD-49B1-C765-9B3B-6554AE990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33E-3CCE-548D-F204-183B55E1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79C2-0819-2CCF-91E3-85FC77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5382-97F4-3871-9F3A-B948C8E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9B9-CC5B-2E2D-A551-720AB90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E90-A651-ABAB-2DE4-8EB0C36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C601-871F-8A38-0C90-77184F43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78D-65E5-E5F6-5C0F-268A0BC0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6440-250C-CF99-BB76-4B16CF43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D8CA-BDE6-E7B7-F5ED-F6C4D3A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A771-8159-D5EB-86DD-9114937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FC0E2-0D4B-93F7-F99C-A48C9D1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80251-7CBF-1D81-41C9-5D28376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85C-960D-19B6-E3F9-B4BF2F9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16A3-63AB-7F26-7AD5-072D1E74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FE6D-BCF6-463D-6817-EC16957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3697-E8F2-B21A-4BF1-C625A59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F35-16DC-A904-C9E9-5B7D92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5E8D-02D6-56DE-93B3-196A794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7EC7-903F-01DE-E424-BF9C6A3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78D-6DDE-A59E-2F31-47EBA5C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4190-D7B4-425D-11BB-08F1B39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09BF-BAD8-F36D-0885-DA1F953C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A0D-8F23-86B4-A303-65B168E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F5C5-1C95-1123-0C23-DDB669FB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88A1-B395-2BC7-A171-A79D25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EFD-3E8A-61FF-179C-667AEEDB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1A1F-13E5-E665-A596-086854B2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7BCE-238A-8C10-16B8-49C08E3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1C4-060F-6EA8-9E93-69FF67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F384-9A7E-3220-105D-C606183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8069-DA40-8DA6-2D17-A5B1846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B04C-9389-99CB-E71B-C6C63DC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072-82B6-A063-48F9-B4770A0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8389-0433-822C-15CC-A1AD5E65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D0CE-793F-FB41-AD4F-0C45D94A4FBD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154-DBF3-14EB-797E-A0A16B36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09A0-3181-BE06-4B9B-39BACFB3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63">
            <a:extLst>
              <a:ext uri="{FF2B5EF4-FFF2-40B4-BE49-F238E27FC236}">
                <a16:creationId xmlns:a16="http://schemas.microsoft.com/office/drawing/2014/main" id="{99AB076D-1BB2-5CBC-727B-DB24823C836D}"/>
              </a:ext>
            </a:extLst>
          </p:cNvPr>
          <p:cNvSpPr/>
          <p:nvPr/>
        </p:nvSpPr>
        <p:spPr>
          <a:xfrm>
            <a:off x="2374508" y="1170327"/>
            <a:ext cx="1309937" cy="11160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4" name="Graphic 53" descr="Web design outline">
            <a:extLst>
              <a:ext uri="{FF2B5EF4-FFF2-40B4-BE49-F238E27FC236}">
                <a16:creationId xmlns:a16="http://schemas.microsoft.com/office/drawing/2014/main" id="{117F2EEA-D5B0-6C09-8895-510ED4D3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2920" y="1372002"/>
            <a:ext cx="914400" cy="914400"/>
          </a:xfrm>
          <a:prstGeom prst="rect">
            <a:avLst/>
          </a:prstGeom>
        </p:spPr>
      </p:pic>
      <p:sp>
        <p:nvSpPr>
          <p:cNvPr id="55" name="직사각형 363">
            <a:extLst>
              <a:ext uri="{FF2B5EF4-FFF2-40B4-BE49-F238E27FC236}">
                <a16:creationId xmlns:a16="http://schemas.microsoft.com/office/drawing/2014/main" id="{42ED02F5-B7BB-3DB4-C331-7278751ED6EC}"/>
              </a:ext>
            </a:extLst>
          </p:cNvPr>
          <p:cNvSpPr/>
          <p:nvPr/>
        </p:nvSpPr>
        <p:spPr>
          <a:xfrm>
            <a:off x="2374508" y="2911060"/>
            <a:ext cx="1309937" cy="11160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Postman, CURL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6" name="Graphic 55" descr="Web design outline">
            <a:extLst>
              <a:ext uri="{FF2B5EF4-FFF2-40B4-BE49-F238E27FC236}">
                <a16:creationId xmlns:a16="http://schemas.microsoft.com/office/drawing/2014/main" id="{B478152E-EA03-8089-C4F3-DC46CD141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2920" y="3112735"/>
            <a:ext cx="914400" cy="914400"/>
          </a:xfrm>
          <a:prstGeom prst="rect">
            <a:avLst/>
          </a:prstGeom>
        </p:spPr>
      </p:pic>
      <p:sp>
        <p:nvSpPr>
          <p:cNvPr id="58" name="직사각형 363">
            <a:extLst>
              <a:ext uri="{FF2B5EF4-FFF2-40B4-BE49-F238E27FC236}">
                <a16:creationId xmlns:a16="http://schemas.microsoft.com/office/drawing/2014/main" id="{EE50B9A3-24D5-7CFE-3796-D3204C753EC0}"/>
              </a:ext>
            </a:extLst>
          </p:cNvPr>
          <p:cNvSpPr/>
          <p:nvPr/>
        </p:nvSpPr>
        <p:spPr>
          <a:xfrm>
            <a:off x="2374508" y="4711495"/>
            <a:ext cx="1309937" cy="116674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Automation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0" name="직사각형 363">
            <a:extLst>
              <a:ext uri="{FF2B5EF4-FFF2-40B4-BE49-F238E27FC236}">
                <a16:creationId xmlns:a16="http://schemas.microsoft.com/office/drawing/2014/main" id="{37437FB5-A039-4809-B627-4BDAAAD219CB}"/>
              </a:ext>
            </a:extLst>
          </p:cNvPr>
          <p:cNvSpPr/>
          <p:nvPr/>
        </p:nvSpPr>
        <p:spPr>
          <a:xfrm>
            <a:off x="4693209" y="1170326"/>
            <a:ext cx="1952272" cy="471171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NMS-OIDC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26" name="Picture 2" descr="How to manage secrets in GitLab CI - SecretHub">
            <a:extLst>
              <a:ext uri="{FF2B5EF4-FFF2-40B4-BE49-F238E27FC236}">
                <a16:creationId xmlns:a16="http://schemas.microsoft.com/office/drawing/2014/main" id="{66736F82-C993-661E-C50C-2558C252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53" y="5082671"/>
            <a:ext cx="575445" cy="64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GINX Application Platform | NGINX">
            <a:extLst>
              <a:ext uri="{FF2B5EF4-FFF2-40B4-BE49-F238E27FC236}">
                <a16:creationId xmlns:a16="http://schemas.microsoft.com/office/drawing/2014/main" id="{B25F12A0-BFDC-AAFD-AC69-8375D8A17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03" y="1567722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363">
            <a:extLst>
              <a:ext uri="{FF2B5EF4-FFF2-40B4-BE49-F238E27FC236}">
                <a16:creationId xmlns:a16="http://schemas.microsoft.com/office/drawing/2014/main" id="{AC439E2A-DBBE-9E7C-E571-E294A27B736B}"/>
              </a:ext>
            </a:extLst>
          </p:cNvPr>
          <p:cNvSpPr/>
          <p:nvPr/>
        </p:nvSpPr>
        <p:spPr>
          <a:xfrm>
            <a:off x="8328543" y="1207079"/>
            <a:ext cx="1278095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256">
            <a:extLst>
              <a:ext uri="{FF2B5EF4-FFF2-40B4-BE49-F238E27FC236}">
                <a16:creationId xmlns:a16="http://schemas.microsoft.com/office/drawing/2014/main" id="{16CEEF5A-FC49-62CD-ACBF-3D8B9228174C}"/>
              </a:ext>
            </a:extLst>
          </p:cNvPr>
          <p:cNvSpPr/>
          <p:nvPr/>
        </p:nvSpPr>
        <p:spPr>
          <a:xfrm>
            <a:off x="8516260" y="1527640"/>
            <a:ext cx="872212" cy="79040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Amazon Cognito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Auth0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Azure AD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Cloudentity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Keycloak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Okta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OneLogin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Ping Identity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3EF402D6-9785-DC78-1E92-4F17E752B22D}"/>
              </a:ext>
            </a:extLst>
          </p:cNvPr>
          <p:cNvSpPr/>
          <p:nvPr/>
        </p:nvSpPr>
        <p:spPr>
          <a:xfrm>
            <a:off x="8291346" y="3701812"/>
            <a:ext cx="1309937" cy="218022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F715F794-5B60-D336-F165-01A5DE78C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863" y="3998141"/>
            <a:ext cx="596900" cy="596900"/>
          </a:xfrm>
          <a:prstGeom prst="rect">
            <a:avLst/>
          </a:prstGeom>
        </p:spPr>
      </p:pic>
      <p:sp>
        <p:nvSpPr>
          <p:cNvPr id="1027" name="직사각형 363">
            <a:extLst>
              <a:ext uri="{FF2B5EF4-FFF2-40B4-BE49-F238E27FC236}">
                <a16:creationId xmlns:a16="http://schemas.microsoft.com/office/drawing/2014/main" id="{AFF20B06-1BE4-8E10-60C8-A0A4B909F58E}"/>
              </a:ext>
            </a:extLst>
          </p:cNvPr>
          <p:cNvSpPr/>
          <p:nvPr/>
        </p:nvSpPr>
        <p:spPr>
          <a:xfrm>
            <a:off x="8383334" y="4633066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8" name="직사각형 363">
            <a:extLst>
              <a:ext uri="{FF2B5EF4-FFF2-40B4-BE49-F238E27FC236}">
                <a16:creationId xmlns:a16="http://schemas.microsoft.com/office/drawing/2014/main" id="{51D7AF07-8DFC-EE59-CC68-07245E638EC4}"/>
              </a:ext>
            </a:extLst>
          </p:cNvPr>
          <p:cNvSpPr/>
          <p:nvPr/>
        </p:nvSpPr>
        <p:spPr>
          <a:xfrm>
            <a:off x="8833068" y="5274419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9" name="직사각형 363">
            <a:extLst>
              <a:ext uri="{FF2B5EF4-FFF2-40B4-BE49-F238E27FC236}">
                <a16:creationId xmlns:a16="http://schemas.microsoft.com/office/drawing/2014/main" id="{432C0E3A-0494-5D5E-5976-8DC94ACECC59}"/>
              </a:ext>
            </a:extLst>
          </p:cNvPr>
          <p:cNvSpPr/>
          <p:nvPr/>
        </p:nvSpPr>
        <p:spPr>
          <a:xfrm>
            <a:off x="8383333" y="5550141"/>
            <a:ext cx="1113573" cy="25627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31" name="Can 1030">
            <a:extLst>
              <a:ext uri="{FF2B5EF4-FFF2-40B4-BE49-F238E27FC236}">
                <a16:creationId xmlns:a16="http://schemas.microsoft.com/office/drawing/2014/main" id="{D385B949-2302-348F-50AA-02CA288FC66C}"/>
              </a:ext>
            </a:extLst>
          </p:cNvPr>
          <p:cNvSpPr/>
          <p:nvPr/>
        </p:nvSpPr>
        <p:spPr>
          <a:xfrm>
            <a:off x="5510895" y="2742538"/>
            <a:ext cx="991810" cy="331108"/>
          </a:xfrm>
          <a:prstGeom prst="can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K/V Store</a:t>
            </a:r>
          </a:p>
        </p:txBody>
      </p:sp>
      <p:sp>
        <p:nvSpPr>
          <p:cNvPr id="1035" name="직사각형 255">
            <a:extLst>
              <a:ext uri="{FF2B5EF4-FFF2-40B4-BE49-F238E27FC236}">
                <a16:creationId xmlns:a16="http://schemas.microsoft.com/office/drawing/2014/main" id="{AF3D5E31-666F-1DF4-4D78-80EEC5786231}"/>
              </a:ext>
            </a:extLst>
          </p:cNvPr>
          <p:cNvSpPr/>
          <p:nvPr/>
        </p:nvSpPr>
        <p:spPr>
          <a:xfrm>
            <a:off x="3887502" y="1113693"/>
            <a:ext cx="43120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Request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GET /login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052" name="직사각형 363">
            <a:extLst>
              <a:ext uri="{FF2B5EF4-FFF2-40B4-BE49-F238E27FC236}">
                <a16:creationId xmlns:a16="http://schemas.microsoft.com/office/drawing/2014/main" id="{200866DE-200F-2862-8826-32624915C012}"/>
              </a:ext>
            </a:extLst>
          </p:cNvPr>
          <p:cNvSpPr/>
          <p:nvPr/>
        </p:nvSpPr>
        <p:spPr>
          <a:xfrm>
            <a:off x="4780987" y="2263669"/>
            <a:ext cx="629278" cy="1306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51" name="직사각형 255">
            <a:extLst>
              <a:ext uri="{FF2B5EF4-FFF2-40B4-BE49-F238E27FC236}">
                <a16:creationId xmlns:a16="http://schemas.microsoft.com/office/drawing/2014/main" id="{37424F0C-D35D-1A95-019C-4DD71461A4D3}"/>
              </a:ext>
            </a:extLst>
          </p:cNvPr>
          <p:cNvSpPr/>
          <p:nvPr/>
        </p:nvSpPr>
        <p:spPr>
          <a:xfrm>
            <a:off x="3888830" y="2885510"/>
            <a:ext cx="48410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Request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POST /login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053" name="직사각형 363">
            <a:extLst>
              <a:ext uri="{FF2B5EF4-FFF2-40B4-BE49-F238E27FC236}">
                <a16:creationId xmlns:a16="http://schemas.microsoft.com/office/drawing/2014/main" id="{E9848838-FFD7-0EAB-59AC-95B3E8A6A2C0}"/>
              </a:ext>
            </a:extLst>
          </p:cNvPr>
          <p:cNvSpPr/>
          <p:nvPr/>
        </p:nvSpPr>
        <p:spPr>
          <a:xfrm>
            <a:off x="3659679" y="1366685"/>
            <a:ext cx="45720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61" name="직사각형 363">
            <a:extLst>
              <a:ext uri="{FF2B5EF4-FFF2-40B4-BE49-F238E27FC236}">
                <a16:creationId xmlns:a16="http://schemas.microsoft.com/office/drawing/2014/main" id="{5C5630D5-AB84-BA1E-9257-BD59DABCDE27}"/>
              </a:ext>
            </a:extLst>
          </p:cNvPr>
          <p:cNvSpPr/>
          <p:nvPr/>
        </p:nvSpPr>
        <p:spPr>
          <a:xfrm>
            <a:off x="8328543" y="1484388"/>
            <a:ext cx="45720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062" name="Elbow Connector 1061">
            <a:extLst>
              <a:ext uri="{FF2B5EF4-FFF2-40B4-BE49-F238E27FC236}">
                <a16:creationId xmlns:a16="http://schemas.microsoft.com/office/drawing/2014/main" id="{D41E77E1-E4DF-6DAA-E81F-45C63C416880}"/>
              </a:ext>
            </a:extLst>
          </p:cNvPr>
          <p:cNvCxnSpPr>
            <a:cxnSpLocks/>
            <a:stCxn id="1066" idx="3"/>
            <a:endCxn id="1061" idx="1"/>
          </p:cNvCxnSpPr>
          <p:nvPr/>
        </p:nvCxnSpPr>
        <p:spPr>
          <a:xfrm flipV="1">
            <a:off x="6502704" y="1507248"/>
            <a:ext cx="1825839" cy="963665"/>
          </a:xfrm>
          <a:prstGeom prst="bentConnector3">
            <a:avLst>
              <a:gd name="adj1" fmla="val 50000"/>
            </a:avLst>
          </a:prstGeom>
          <a:ln w="3175">
            <a:solidFill>
              <a:schemeClr val="accent6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직사각형 363">
            <a:extLst>
              <a:ext uri="{FF2B5EF4-FFF2-40B4-BE49-F238E27FC236}">
                <a16:creationId xmlns:a16="http://schemas.microsoft.com/office/drawing/2014/main" id="{84BB7B62-CFCF-7BA3-7400-7A9E432DF1D2}"/>
              </a:ext>
            </a:extLst>
          </p:cNvPr>
          <p:cNvSpPr/>
          <p:nvPr/>
        </p:nvSpPr>
        <p:spPr>
          <a:xfrm>
            <a:off x="4846584" y="2345951"/>
            <a:ext cx="1656120" cy="24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Authorization Code Flow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69" name="직사각형 363">
            <a:extLst>
              <a:ext uri="{FF2B5EF4-FFF2-40B4-BE49-F238E27FC236}">
                <a16:creationId xmlns:a16="http://schemas.microsoft.com/office/drawing/2014/main" id="{3B518DA1-357F-64D8-6C07-546619E22069}"/>
              </a:ext>
            </a:extLst>
          </p:cNvPr>
          <p:cNvSpPr/>
          <p:nvPr/>
        </p:nvSpPr>
        <p:spPr>
          <a:xfrm>
            <a:off x="8330114" y="1755806"/>
            <a:ext cx="45720" cy="45720"/>
          </a:xfrm>
          <a:prstGeom prst="rect">
            <a:avLst/>
          </a:prstGeom>
          <a:solidFill>
            <a:srgbClr val="7030A0"/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070" name="Elbow Connector 1069">
            <a:extLst>
              <a:ext uri="{FF2B5EF4-FFF2-40B4-BE49-F238E27FC236}">
                <a16:creationId xmlns:a16="http://schemas.microsoft.com/office/drawing/2014/main" id="{25F2DAD0-A0F1-1884-46F3-E888E42A1624}"/>
              </a:ext>
            </a:extLst>
          </p:cNvPr>
          <p:cNvCxnSpPr>
            <a:cxnSpLocks/>
            <a:stCxn id="1067" idx="3"/>
            <a:endCxn id="1069" idx="1"/>
          </p:cNvCxnSpPr>
          <p:nvPr/>
        </p:nvCxnSpPr>
        <p:spPr>
          <a:xfrm flipV="1">
            <a:off x="6504272" y="1778666"/>
            <a:ext cx="1825842" cy="1574169"/>
          </a:xfrm>
          <a:prstGeom prst="bentConnector3">
            <a:avLst>
              <a:gd name="adj1" fmla="val 60902"/>
            </a:avLst>
          </a:prstGeom>
          <a:ln w="3175">
            <a:solidFill>
              <a:srgbClr val="7030A0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Oval 1075">
            <a:extLst>
              <a:ext uri="{FF2B5EF4-FFF2-40B4-BE49-F238E27FC236}">
                <a16:creationId xmlns:a16="http://schemas.microsoft.com/office/drawing/2014/main" id="{71981C94-06C3-B30F-39BA-5F848D132F57}"/>
              </a:ext>
            </a:extLst>
          </p:cNvPr>
          <p:cNvSpPr/>
          <p:nvPr/>
        </p:nvSpPr>
        <p:spPr>
          <a:xfrm>
            <a:off x="3724535" y="1131704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078" name="직사각형 363">
            <a:extLst>
              <a:ext uri="{FF2B5EF4-FFF2-40B4-BE49-F238E27FC236}">
                <a16:creationId xmlns:a16="http://schemas.microsoft.com/office/drawing/2014/main" id="{9B65F679-F567-73C0-D4B2-5E726EFE76FB}"/>
              </a:ext>
            </a:extLst>
          </p:cNvPr>
          <p:cNvSpPr/>
          <p:nvPr/>
        </p:nvSpPr>
        <p:spPr>
          <a:xfrm>
            <a:off x="3664360" y="3126661"/>
            <a:ext cx="45720" cy="45720"/>
          </a:xfrm>
          <a:prstGeom prst="rect">
            <a:avLst/>
          </a:prstGeom>
          <a:solidFill>
            <a:srgbClr val="7030A0"/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79" name="직사각형 363">
            <a:extLst>
              <a:ext uri="{FF2B5EF4-FFF2-40B4-BE49-F238E27FC236}">
                <a16:creationId xmlns:a16="http://schemas.microsoft.com/office/drawing/2014/main" id="{FF30E27B-3D44-D8C4-0BE7-8BD3BE108AEA}"/>
              </a:ext>
            </a:extLst>
          </p:cNvPr>
          <p:cNvSpPr/>
          <p:nvPr/>
        </p:nvSpPr>
        <p:spPr>
          <a:xfrm>
            <a:off x="3661250" y="5026995"/>
            <a:ext cx="45720" cy="45720"/>
          </a:xfrm>
          <a:prstGeom prst="rect">
            <a:avLst/>
          </a:prstGeom>
          <a:solidFill>
            <a:srgbClr val="7030A0"/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FA645313-EA70-8ADE-27DD-3237B616560F}"/>
              </a:ext>
            </a:extLst>
          </p:cNvPr>
          <p:cNvSpPr/>
          <p:nvPr/>
        </p:nvSpPr>
        <p:spPr>
          <a:xfrm>
            <a:off x="3727647" y="2901402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083" name="직사각형 255">
            <a:extLst>
              <a:ext uri="{FF2B5EF4-FFF2-40B4-BE49-F238E27FC236}">
                <a16:creationId xmlns:a16="http://schemas.microsoft.com/office/drawing/2014/main" id="{434E7C41-2599-A9C6-ED12-0E56AB2340E9}"/>
              </a:ext>
            </a:extLst>
          </p:cNvPr>
          <p:cNvSpPr/>
          <p:nvPr/>
        </p:nvSpPr>
        <p:spPr>
          <a:xfrm>
            <a:off x="3885720" y="4785844"/>
            <a:ext cx="48410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Request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POST /login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BEF7A3DD-3A85-C7EA-929E-DCCAE269647B}"/>
              </a:ext>
            </a:extLst>
          </p:cNvPr>
          <p:cNvSpPr/>
          <p:nvPr/>
        </p:nvSpPr>
        <p:spPr>
          <a:xfrm>
            <a:off x="3730757" y="4789293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</a:t>
            </a:r>
          </a:p>
        </p:txBody>
      </p:sp>
      <p:pic>
        <p:nvPicPr>
          <p:cNvPr id="1087" name="Picture 1086">
            <a:extLst>
              <a:ext uri="{FF2B5EF4-FFF2-40B4-BE49-F238E27FC236}">
                <a16:creationId xmlns:a16="http://schemas.microsoft.com/office/drawing/2014/main" id="{E9A794F2-D43B-D028-6870-199831EC5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613" y="1557975"/>
            <a:ext cx="655108" cy="850664"/>
          </a:xfrm>
          <a:prstGeom prst="rect">
            <a:avLst/>
          </a:prstGeom>
        </p:spPr>
      </p:pic>
      <p:sp>
        <p:nvSpPr>
          <p:cNvPr id="1088" name="Oval 1087">
            <a:extLst>
              <a:ext uri="{FF2B5EF4-FFF2-40B4-BE49-F238E27FC236}">
                <a16:creationId xmlns:a16="http://schemas.microsoft.com/office/drawing/2014/main" id="{DFB0C3A2-8050-B98F-F1F5-3CAEB14A60FD}"/>
              </a:ext>
            </a:extLst>
          </p:cNvPr>
          <p:cNvSpPr/>
          <p:nvPr/>
        </p:nvSpPr>
        <p:spPr>
          <a:xfrm>
            <a:off x="6715533" y="1253872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089" name="직사각형 255">
            <a:extLst>
              <a:ext uri="{FF2B5EF4-FFF2-40B4-BE49-F238E27FC236}">
                <a16:creationId xmlns:a16="http://schemas.microsoft.com/office/drawing/2014/main" id="{5B703EED-FEF4-FFAC-4987-B891A05CECED}"/>
              </a:ext>
            </a:extLst>
          </p:cNvPr>
          <p:cNvSpPr/>
          <p:nvPr/>
        </p:nvSpPr>
        <p:spPr>
          <a:xfrm>
            <a:off x="6893320" y="1237365"/>
            <a:ext cx="1386598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Request auth, and UI based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code exchange for getting tokens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F37F894F-CFC1-D148-490A-846BE0918679}"/>
              </a:ext>
            </a:extLst>
          </p:cNvPr>
          <p:cNvSpPr/>
          <p:nvPr/>
        </p:nvSpPr>
        <p:spPr>
          <a:xfrm>
            <a:off x="6777738" y="2505888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1092" name="직사각형 255">
            <a:extLst>
              <a:ext uri="{FF2B5EF4-FFF2-40B4-BE49-F238E27FC236}">
                <a16:creationId xmlns:a16="http://schemas.microsoft.com/office/drawing/2014/main" id="{2C21905F-2631-57F1-0B11-DE46E1F96090}"/>
              </a:ext>
            </a:extLst>
          </p:cNvPr>
          <p:cNvSpPr/>
          <p:nvPr/>
        </p:nvSpPr>
        <p:spPr>
          <a:xfrm>
            <a:off x="6955525" y="2489381"/>
            <a:ext cx="62517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Get and store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ID / access /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refresh tokens 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095" name="직사각형 363">
            <a:extLst>
              <a:ext uri="{FF2B5EF4-FFF2-40B4-BE49-F238E27FC236}">
                <a16:creationId xmlns:a16="http://schemas.microsoft.com/office/drawing/2014/main" id="{44D1B74D-66EE-7B6B-1338-2C447688E007}"/>
              </a:ext>
            </a:extLst>
          </p:cNvPr>
          <p:cNvSpPr/>
          <p:nvPr/>
        </p:nvSpPr>
        <p:spPr>
          <a:xfrm>
            <a:off x="6477973" y="2843547"/>
            <a:ext cx="45720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096" name="Elbow Connector 1095">
            <a:extLst>
              <a:ext uri="{FF2B5EF4-FFF2-40B4-BE49-F238E27FC236}">
                <a16:creationId xmlns:a16="http://schemas.microsoft.com/office/drawing/2014/main" id="{3EB30827-B3E9-53E0-A22E-7BC510AB9A97}"/>
              </a:ext>
            </a:extLst>
          </p:cNvPr>
          <p:cNvCxnSpPr>
            <a:cxnSpLocks/>
            <a:stCxn id="1091" idx="4"/>
            <a:endCxn id="1095" idx="3"/>
          </p:cNvCxnSpPr>
          <p:nvPr/>
        </p:nvCxnSpPr>
        <p:spPr>
          <a:xfrm rot="5400000">
            <a:off x="6573327" y="2593415"/>
            <a:ext cx="223359" cy="322625"/>
          </a:xfrm>
          <a:prstGeom prst="bentConnector2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직사각형 255">
            <a:extLst>
              <a:ext uri="{FF2B5EF4-FFF2-40B4-BE49-F238E27FC236}">
                <a16:creationId xmlns:a16="http://schemas.microsoft.com/office/drawing/2014/main" id="{CC4AF297-4BC3-8B0B-0B7A-4DC30635D1BD}"/>
              </a:ext>
            </a:extLst>
          </p:cNvPr>
          <p:cNvSpPr/>
          <p:nvPr/>
        </p:nvSpPr>
        <p:spPr>
          <a:xfrm>
            <a:off x="6927496" y="3392473"/>
            <a:ext cx="67646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Request a token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B746B5E3-E5A4-C742-28B8-C95BDDA6F7D6}"/>
              </a:ext>
            </a:extLst>
          </p:cNvPr>
          <p:cNvSpPr/>
          <p:nvPr/>
        </p:nvSpPr>
        <p:spPr>
          <a:xfrm>
            <a:off x="6753873" y="3383481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1101" name="직사각형 255">
            <a:extLst>
              <a:ext uri="{FF2B5EF4-FFF2-40B4-BE49-F238E27FC236}">
                <a16:creationId xmlns:a16="http://schemas.microsoft.com/office/drawing/2014/main" id="{5DB789FD-210C-953D-352D-1D9654CC47AD}"/>
              </a:ext>
            </a:extLst>
          </p:cNvPr>
          <p:cNvSpPr/>
          <p:nvPr/>
        </p:nvSpPr>
        <p:spPr>
          <a:xfrm>
            <a:off x="6924387" y="3090785"/>
            <a:ext cx="657231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Get and store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an access token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6AC394A3-5DE8-4A66-A5EA-9224012F559B}"/>
              </a:ext>
            </a:extLst>
          </p:cNvPr>
          <p:cNvSpPr/>
          <p:nvPr/>
        </p:nvSpPr>
        <p:spPr>
          <a:xfrm>
            <a:off x="6756984" y="3106673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1105" name="직사각형 363">
            <a:extLst>
              <a:ext uri="{FF2B5EF4-FFF2-40B4-BE49-F238E27FC236}">
                <a16:creationId xmlns:a16="http://schemas.microsoft.com/office/drawing/2014/main" id="{081E6183-E199-A609-40C2-2C7E30C4751F}"/>
              </a:ext>
            </a:extLst>
          </p:cNvPr>
          <p:cNvSpPr/>
          <p:nvPr/>
        </p:nvSpPr>
        <p:spPr>
          <a:xfrm>
            <a:off x="6479545" y="2940797"/>
            <a:ext cx="45720" cy="45720"/>
          </a:xfrm>
          <a:prstGeom prst="rect">
            <a:avLst/>
          </a:prstGeom>
          <a:solidFill>
            <a:srgbClr val="7030A0"/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106" name="Elbow Connector 1105">
            <a:extLst>
              <a:ext uri="{FF2B5EF4-FFF2-40B4-BE49-F238E27FC236}">
                <a16:creationId xmlns:a16="http://schemas.microsoft.com/office/drawing/2014/main" id="{3FE99156-F66C-24C6-5C6C-7C4763D5B8E9}"/>
              </a:ext>
            </a:extLst>
          </p:cNvPr>
          <p:cNvCxnSpPr>
            <a:cxnSpLocks/>
            <a:stCxn id="1102" idx="0"/>
            <a:endCxn id="1105" idx="3"/>
          </p:cNvCxnSpPr>
          <p:nvPr/>
        </p:nvCxnSpPr>
        <p:spPr>
          <a:xfrm rot="16200000" flipV="1">
            <a:off x="6603907" y="2885015"/>
            <a:ext cx="143016" cy="300299"/>
          </a:xfrm>
          <a:prstGeom prst="bentConnector2">
            <a:avLst/>
          </a:prstGeom>
          <a:ln w="3175">
            <a:solidFill>
              <a:srgbClr val="7030A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Elbow Connector 1031">
            <a:extLst>
              <a:ext uri="{FF2B5EF4-FFF2-40B4-BE49-F238E27FC236}">
                <a16:creationId xmlns:a16="http://schemas.microsoft.com/office/drawing/2014/main" id="{D11A593C-6CA9-3750-4D96-3C9A38638F92}"/>
              </a:ext>
            </a:extLst>
          </p:cNvPr>
          <p:cNvCxnSpPr>
            <a:cxnSpLocks/>
            <a:stCxn id="1053" idx="3"/>
            <a:endCxn id="1066" idx="1"/>
          </p:cNvCxnSpPr>
          <p:nvPr/>
        </p:nvCxnSpPr>
        <p:spPr>
          <a:xfrm>
            <a:off x="3705399" y="1389545"/>
            <a:ext cx="1141185" cy="1081368"/>
          </a:xfrm>
          <a:prstGeom prst="bentConnector3">
            <a:avLst>
              <a:gd name="adj1" fmla="val 70713"/>
            </a:avLst>
          </a:prstGeom>
          <a:ln w="3175">
            <a:solidFill>
              <a:schemeClr val="accent6">
                <a:lumMod val="75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Elbow Connector 1036">
            <a:extLst>
              <a:ext uri="{FF2B5EF4-FFF2-40B4-BE49-F238E27FC236}">
                <a16:creationId xmlns:a16="http://schemas.microsoft.com/office/drawing/2014/main" id="{651ABF45-0F4F-D86B-5659-EB2B8059D2EF}"/>
              </a:ext>
            </a:extLst>
          </p:cNvPr>
          <p:cNvCxnSpPr>
            <a:cxnSpLocks/>
            <a:stCxn id="1078" idx="3"/>
            <a:endCxn id="1067" idx="1"/>
          </p:cNvCxnSpPr>
          <p:nvPr/>
        </p:nvCxnSpPr>
        <p:spPr>
          <a:xfrm>
            <a:off x="3710080" y="3149521"/>
            <a:ext cx="1138072" cy="203314"/>
          </a:xfrm>
          <a:prstGeom prst="bentConnector3">
            <a:avLst>
              <a:gd name="adj1" fmla="val 69677"/>
            </a:avLst>
          </a:prstGeom>
          <a:ln w="3175">
            <a:solidFill>
              <a:srgbClr val="7030A0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>
            <a:extLst>
              <a:ext uri="{FF2B5EF4-FFF2-40B4-BE49-F238E27FC236}">
                <a16:creationId xmlns:a16="http://schemas.microsoft.com/office/drawing/2014/main" id="{857BA7E0-843D-2808-A927-3D35EE1250B8}"/>
              </a:ext>
            </a:extLst>
          </p:cNvPr>
          <p:cNvCxnSpPr>
            <a:cxnSpLocks/>
            <a:stCxn id="1079" idx="3"/>
            <a:endCxn id="1067" idx="1"/>
          </p:cNvCxnSpPr>
          <p:nvPr/>
        </p:nvCxnSpPr>
        <p:spPr>
          <a:xfrm flipV="1">
            <a:off x="3706970" y="3352835"/>
            <a:ext cx="1141182" cy="1697020"/>
          </a:xfrm>
          <a:prstGeom prst="bentConnector3">
            <a:avLst>
              <a:gd name="adj1" fmla="val 69623"/>
            </a:avLst>
          </a:prstGeom>
          <a:ln w="3175">
            <a:solidFill>
              <a:srgbClr val="7030A0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2" name="직사각형 255">
            <a:extLst>
              <a:ext uri="{FF2B5EF4-FFF2-40B4-BE49-F238E27FC236}">
                <a16:creationId xmlns:a16="http://schemas.microsoft.com/office/drawing/2014/main" id="{24B05CAA-CC70-AF7C-A4A5-A25757AB2725}"/>
              </a:ext>
            </a:extLst>
          </p:cNvPr>
          <p:cNvSpPr/>
          <p:nvPr/>
        </p:nvSpPr>
        <p:spPr>
          <a:xfrm>
            <a:off x="3896832" y="1415383"/>
            <a:ext cx="664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Receive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session cookie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2933E202-6E44-B367-6D32-7CC8E0F8FE5B}"/>
              </a:ext>
            </a:extLst>
          </p:cNvPr>
          <p:cNvSpPr/>
          <p:nvPr/>
        </p:nvSpPr>
        <p:spPr>
          <a:xfrm>
            <a:off x="3733865" y="1433394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1114" name="직사각형 255">
            <a:extLst>
              <a:ext uri="{FF2B5EF4-FFF2-40B4-BE49-F238E27FC236}">
                <a16:creationId xmlns:a16="http://schemas.microsoft.com/office/drawing/2014/main" id="{F7240457-E3FD-18A7-A866-CF29E17A5DB7}"/>
              </a:ext>
            </a:extLst>
          </p:cNvPr>
          <p:cNvSpPr/>
          <p:nvPr/>
        </p:nvSpPr>
        <p:spPr>
          <a:xfrm>
            <a:off x="3891942" y="3168543"/>
            <a:ext cx="66336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Receive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session cookie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9439091F-83F1-1CE2-9438-7D9F51260CB0}"/>
              </a:ext>
            </a:extLst>
          </p:cNvPr>
          <p:cNvSpPr/>
          <p:nvPr/>
        </p:nvSpPr>
        <p:spPr>
          <a:xfrm>
            <a:off x="3730759" y="3190650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1116" name="직사각형 255">
            <a:extLst>
              <a:ext uri="{FF2B5EF4-FFF2-40B4-BE49-F238E27FC236}">
                <a16:creationId xmlns:a16="http://schemas.microsoft.com/office/drawing/2014/main" id="{19AEDC78-CA42-C11D-D10E-B8B95398918D}"/>
              </a:ext>
            </a:extLst>
          </p:cNvPr>
          <p:cNvSpPr/>
          <p:nvPr/>
        </p:nvSpPr>
        <p:spPr>
          <a:xfrm>
            <a:off x="3895056" y="5081308"/>
            <a:ext cx="61156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Receive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session cookie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5F8B8D12-5A62-61A4-53B0-7A2B7AECDC62}"/>
              </a:ext>
            </a:extLst>
          </p:cNvPr>
          <p:cNvSpPr/>
          <p:nvPr/>
        </p:nvSpPr>
        <p:spPr>
          <a:xfrm>
            <a:off x="3733873" y="5097200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1123" name="직사각형 363">
            <a:extLst>
              <a:ext uri="{FF2B5EF4-FFF2-40B4-BE49-F238E27FC236}">
                <a16:creationId xmlns:a16="http://schemas.microsoft.com/office/drawing/2014/main" id="{E372EDB3-2143-7A42-EB5D-C11477C2B404}"/>
              </a:ext>
            </a:extLst>
          </p:cNvPr>
          <p:cNvSpPr/>
          <p:nvPr/>
        </p:nvSpPr>
        <p:spPr>
          <a:xfrm>
            <a:off x="4778100" y="3674684"/>
            <a:ext cx="629278" cy="10933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rIns="0" rtlCol="0" anchor="t" anchorCtr="0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 /apis/xx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126" name="Elbow Connector 1125">
            <a:extLst>
              <a:ext uri="{FF2B5EF4-FFF2-40B4-BE49-F238E27FC236}">
                <a16:creationId xmlns:a16="http://schemas.microsoft.com/office/drawing/2014/main" id="{1EF279AE-66A6-82E3-5B5A-412EF42091A5}"/>
              </a:ext>
            </a:extLst>
          </p:cNvPr>
          <p:cNvCxnSpPr>
            <a:cxnSpLocks/>
            <a:stCxn id="1031" idx="3"/>
            <a:endCxn id="1130" idx="0"/>
          </p:cNvCxnSpPr>
          <p:nvPr/>
        </p:nvCxnSpPr>
        <p:spPr>
          <a:xfrm rot="5400000">
            <a:off x="5496077" y="3252211"/>
            <a:ext cx="689288" cy="332159"/>
          </a:xfrm>
          <a:prstGeom prst="bentConnector3">
            <a:avLst>
              <a:gd name="adj1" fmla="val 68951"/>
            </a:avLst>
          </a:prstGeom>
          <a:ln w="3175">
            <a:solidFill>
              <a:srgbClr val="7030A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직사각형 363">
            <a:extLst>
              <a:ext uri="{FF2B5EF4-FFF2-40B4-BE49-F238E27FC236}">
                <a16:creationId xmlns:a16="http://schemas.microsoft.com/office/drawing/2014/main" id="{DFA1A534-5707-3849-86D6-ECFAFB920C9C}"/>
              </a:ext>
            </a:extLst>
          </p:cNvPr>
          <p:cNvSpPr/>
          <p:nvPr/>
        </p:nvSpPr>
        <p:spPr>
          <a:xfrm>
            <a:off x="4848152" y="3227873"/>
            <a:ext cx="1656120" cy="24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Client Credentials Flow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30" name="Diamond 1129">
            <a:extLst>
              <a:ext uri="{FF2B5EF4-FFF2-40B4-BE49-F238E27FC236}">
                <a16:creationId xmlns:a16="http://schemas.microsoft.com/office/drawing/2014/main" id="{7288ACBB-AE6E-2871-E985-E0DDE4B67697}"/>
              </a:ext>
            </a:extLst>
          </p:cNvPr>
          <p:cNvSpPr/>
          <p:nvPr/>
        </p:nvSpPr>
        <p:spPr>
          <a:xfrm>
            <a:off x="4846581" y="3762934"/>
            <a:ext cx="1656119" cy="50423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Access Token,</a:t>
            </a:r>
          </a:p>
          <a:p>
            <a:pPr algn="ctr">
              <a:lnSpc>
                <a:spcPct val="80000"/>
              </a:lnSpc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 Cookie</a:t>
            </a:r>
          </a:p>
          <a:p>
            <a:pPr algn="ctr">
              <a:lnSpc>
                <a:spcPct val="80000"/>
              </a:lnSpc>
            </a:pPr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29F5A805-4731-A5C2-26F5-D1C50602450A}"/>
              </a:ext>
            </a:extLst>
          </p:cNvPr>
          <p:cNvSpPr/>
          <p:nvPr/>
        </p:nvSpPr>
        <p:spPr>
          <a:xfrm>
            <a:off x="4732243" y="3650976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1132" name="직사각형 363">
            <a:extLst>
              <a:ext uri="{FF2B5EF4-FFF2-40B4-BE49-F238E27FC236}">
                <a16:creationId xmlns:a16="http://schemas.microsoft.com/office/drawing/2014/main" id="{4C85B96D-5048-1E61-8D45-C0A5BBFB343A}"/>
              </a:ext>
            </a:extLst>
          </p:cNvPr>
          <p:cNvSpPr/>
          <p:nvPr/>
        </p:nvSpPr>
        <p:spPr>
          <a:xfrm>
            <a:off x="3662789" y="1892311"/>
            <a:ext cx="45720" cy="45720"/>
          </a:xfrm>
          <a:prstGeom prst="rect">
            <a:avLst/>
          </a:prstGeom>
          <a:solidFill>
            <a:srgbClr val="7030A0"/>
          </a:solidFill>
          <a:ln w="3175" cap="flat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1E23A106-A756-CD5E-2AF0-4EE9FE467297}"/>
              </a:ext>
            </a:extLst>
          </p:cNvPr>
          <p:cNvSpPr/>
          <p:nvPr/>
        </p:nvSpPr>
        <p:spPr>
          <a:xfrm>
            <a:off x="4243944" y="1850163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5</a:t>
            </a:r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B46E24DF-52FA-6515-060D-CD54CF8D5A04}"/>
              </a:ext>
            </a:extLst>
          </p:cNvPr>
          <p:cNvCxnSpPr>
            <a:cxnSpLocks/>
            <a:stCxn id="1132" idx="3"/>
            <a:endCxn id="1133" idx="2"/>
          </p:cNvCxnSpPr>
          <p:nvPr/>
        </p:nvCxnSpPr>
        <p:spPr>
          <a:xfrm>
            <a:off x="3708509" y="1915171"/>
            <a:ext cx="535435" cy="3572"/>
          </a:xfrm>
          <a:prstGeom prst="straightConnector1">
            <a:avLst/>
          </a:prstGeom>
          <a:ln w="3175">
            <a:solidFill>
              <a:srgbClr val="7030A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0" name="직사각형 255">
            <a:extLst>
              <a:ext uri="{FF2B5EF4-FFF2-40B4-BE49-F238E27FC236}">
                <a16:creationId xmlns:a16="http://schemas.microsoft.com/office/drawing/2014/main" id="{A9E40DE1-470A-5059-CFA0-3D83900F3422}"/>
              </a:ext>
            </a:extLst>
          </p:cNvPr>
          <p:cNvSpPr/>
          <p:nvPr/>
        </p:nvSpPr>
        <p:spPr>
          <a:xfrm>
            <a:off x="3735534" y="1788777"/>
            <a:ext cx="480901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API request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w/ cookie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141" name="직사각형 363">
            <a:extLst>
              <a:ext uri="{FF2B5EF4-FFF2-40B4-BE49-F238E27FC236}">
                <a16:creationId xmlns:a16="http://schemas.microsoft.com/office/drawing/2014/main" id="{A81B8A10-30B2-D7FF-B189-50869916C94B}"/>
              </a:ext>
            </a:extLst>
          </p:cNvPr>
          <p:cNvSpPr/>
          <p:nvPr/>
        </p:nvSpPr>
        <p:spPr>
          <a:xfrm>
            <a:off x="3659681" y="3649564"/>
            <a:ext cx="45720" cy="45720"/>
          </a:xfrm>
          <a:prstGeom prst="rect">
            <a:avLst/>
          </a:prstGeom>
          <a:solidFill>
            <a:srgbClr val="7030A0"/>
          </a:solidFill>
          <a:ln w="3175" cap="flat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5147634A-C1EC-4F96-5597-CE7231D47701}"/>
              </a:ext>
            </a:extLst>
          </p:cNvPr>
          <p:cNvSpPr/>
          <p:nvPr/>
        </p:nvSpPr>
        <p:spPr>
          <a:xfrm>
            <a:off x="4240836" y="3607416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5</a:t>
            </a:r>
          </a:p>
        </p:txBody>
      </p: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B73767BC-AB28-A847-5521-36BD814CA623}"/>
              </a:ext>
            </a:extLst>
          </p:cNvPr>
          <p:cNvCxnSpPr>
            <a:cxnSpLocks/>
            <a:stCxn id="1141" idx="3"/>
            <a:endCxn id="1142" idx="2"/>
          </p:cNvCxnSpPr>
          <p:nvPr/>
        </p:nvCxnSpPr>
        <p:spPr>
          <a:xfrm>
            <a:off x="3705401" y="3672424"/>
            <a:ext cx="535435" cy="3572"/>
          </a:xfrm>
          <a:prstGeom prst="straightConnector1">
            <a:avLst/>
          </a:prstGeom>
          <a:ln w="3175">
            <a:solidFill>
              <a:srgbClr val="7030A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4" name="직사각형 255">
            <a:extLst>
              <a:ext uri="{FF2B5EF4-FFF2-40B4-BE49-F238E27FC236}">
                <a16:creationId xmlns:a16="http://schemas.microsoft.com/office/drawing/2014/main" id="{3812513A-071F-F14E-729A-A5AA9ED6A1A4}"/>
              </a:ext>
            </a:extLst>
          </p:cNvPr>
          <p:cNvSpPr/>
          <p:nvPr/>
        </p:nvSpPr>
        <p:spPr>
          <a:xfrm>
            <a:off x="3732426" y="3546030"/>
            <a:ext cx="480901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API request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w/ cookie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145" name="직사각형 363">
            <a:extLst>
              <a:ext uri="{FF2B5EF4-FFF2-40B4-BE49-F238E27FC236}">
                <a16:creationId xmlns:a16="http://schemas.microsoft.com/office/drawing/2014/main" id="{1CF30CBE-6315-03E7-5C5E-26CE60D54B31}"/>
              </a:ext>
            </a:extLst>
          </p:cNvPr>
          <p:cNvSpPr/>
          <p:nvPr/>
        </p:nvSpPr>
        <p:spPr>
          <a:xfrm>
            <a:off x="3662795" y="5562337"/>
            <a:ext cx="45720" cy="45720"/>
          </a:xfrm>
          <a:prstGeom prst="rect">
            <a:avLst/>
          </a:prstGeom>
          <a:solidFill>
            <a:srgbClr val="7030A0"/>
          </a:solidFill>
          <a:ln w="3175" cap="flat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E4C8B87D-2088-4EA2-AA7D-EB5579EF2CA1}"/>
              </a:ext>
            </a:extLst>
          </p:cNvPr>
          <p:cNvSpPr/>
          <p:nvPr/>
        </p:nvSpPr>
        <p:spPr>
          <a:xfrm>
            <a:off x="4243950" y="5520189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5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D3D91D22-0518-CE1E-7178-96DEF8567507}"/>
              </a:ext>
            </a:extLst>
          </p:cNvPr>
          <p:cNvCxnSpPr>
            <a:cxnSpLocks/>
            <a:stCxn id="1145" idx="3"/>
            <a:endCxn id="1146" idx="2"/>
          </p:cNvCxnSpPr>
          <p:nvPr/>
        </p:nvCxnSpPr>
        <p:spPr>
          <a:xfrm>
            <a:off x="3708515" y="5585197"/>
            <a:ext cx="535435" cy="3572"/>
          </a:xfrm>
          <a:prstGeom prst="straightConnector1">
            <a:avLst/>
          </a:prstGeom>
          <a:ln w="3175">
            <a:solidFill>
              <a:srgbClr val="7030A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직사각형 255">
            <a:extLst>
              <a:ext uri="{FF2B5EF4-FFF2-40B4-BE49-F238E27FC236}">
                <a16:creationId xmlns:a16="http://schemas.microsoft.com/office/drawing/2014/main" id="{36FE88D9-5FE1-D659-E841-8D53C4ED07B2}"/>
              </a:ext>
            </a:extLst>
          </p:cNvPr>
          <p:cNvSpPr/>
          <p:nvPr/>
        </p:nvSpPr>
        <p:spPr>
          <a:xfrm>
            <a:off x="3735540" y="5458803"/>
            <a:ext cx="480901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API request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w/ cookie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152" name="직사각형 363">
            <a:extLst>
              <a:ext uri="{FF2B5EF4-FFF2-40B4-BE49-F238E27FC236}">
                <a16:creationId xmlns:a16="http://schemas.microsoft.com/office/drawing/2014/main" id="{ED46798B-82ED-4F9F-760C-9ED9A2386DBF}"/>
              </a:ext>
            </a:extLst>
          </p:cNvPr>
          <p:cNvSpPr/>
          <p:nvPr/>
        </p:nvSpPr>
        <p:spPr>
          <a:xfrm>
            <a:off x="4851068" y="4461571"/>
            <a:ext cx="1656120" cy="24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Proxy Pass Backend App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54" name="직사각형 363">
            <a:extLst>
              <a:ext uri="{FF2B5EF4-FFF2-40B4-BE49-F238E27FC236}">
                <a16:creationId xmlns:a16="http://schemas.microsoft.com/office/drawing/2014/main" id="{7E16850E-F68D-CCE1-87A8-7C926FCAB6C2}"/>
              </a:ext>
            </a:extLst>
          </p:cNvPr>
          <p:cNvSpPr/>
          <p:nvPr/>
        </p:nvSpPr>
        <p:spPr>
          <a:xfrm>
            <a:off x="8327008" y="2051277"/>
            <a:ext cx="45720" cy="45720"/>
          </a:xfrm>
          <a:prstGeom prst="rect">
            <a:avLst/>
          </a:prstGeom>
          <a:solidFill>
            <a:srgbClr val="7030A0"/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156" name="Elbow Connector 1155">
            <a:extLst>
              <a:ext uri="{FF2B5EF4-FFF2-40B4-BE49-F238E27FC236}">
                <a16:creationId xmlns:a16="http://schemas.microsoft.com/office/drawing/2014/main" id="{AB743068-3169-2771-E8C1-4A3FB6D361DA}"/>
              </a:ext>
            </a:extLst>
          </p:cNvPr>
          <p:cNvCxnSpPr>
            <a:cxnSpLocks/>
            <a:stCxn id="1130" idx="3"/>
            <a:endCxn id="1154" idx="1"/>
          </p:cNvCxnSpPr>
          <p:nvPr/>
        </p:nvCxnSpPr>
        <p:spPr>
          <a:xfrm flipV="1">
            <a:off x="6502700" y="2074137"/>
            <a:ext cx="1824308" cy="1940916"/>
          </a:xfrm>
          <a:prstGeom prst="bentConnector3">
            <a:avLst>
              <a:gd name="adj1" fmla="val 72163"/>
            </a:avLst>
          </a:prstGeom>
          <a:ln w="3175">
            <a:solidFill>
              <a:srgbClr val="7030A0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직사각형 255">
            <a:extLst>
              <a:ext uri="{FF2B5EF4-FFF2-40B4-BE49-F238E27FC236}">
                <a16:creationId xmlns:a16="http://schemas.microsoft.com/office/drawing/2014/main" id="{17400D90-7137-ED6E-732E-97D2B1FE9BF9}"/>
              </a:ext>
            </a:extLst>
          </p:cNvPr>
          <p:cNvSpPr/>
          <p:nvPr/>
        </p:nvSpPr>
        <p:spPr>
          <a:xfrm>
            <a:off x="6936830" y="3868333"/>
            <a:ext cx="67967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Validate a token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04F3DFC3-732F-4B39-BAC0-8D33B3C04B46}"/>
              </a:ext>
            </a:extLst>
          </p:cNvPr>
          <p:cNvSpPr/>
          <p:nvPr/>
        </p:nvSpPr>
        <p:spPr>
          <a:xfrm>
            <a:off x="6763207" y="3859341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5.1</a:t>
            </a:r>
          </a:p>
        </p:txBody>
      </p:sp>
      <p:sp>
        <p:nvSpPr>
          <p:cNvPr id="1165" name="직사각형 255">
            <a:extLst>
              <a:ext uri="{FF2B5EF4-FFF2-40B4-BE49-F238E27FC236}">
                <a16:creationId xmlns:a16="http://schemas.microsoft.com/office/drawing/2014/main" id="{B5750AF2-875B-ECC0-3A46-7CDF10E989D6}"/>
              </a:ext>
            </a:extLst>
          </p:cNvPr>
          <p:cNvSpPr/>
          <p:nvPr/>
        </p:nvSpPr>
        <p:spPr>
          <a:xfrm>
            <a:off x="5700208" y="3535390"/>
            <a:ext cx="55303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access token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per cookie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1168" name="Straight Arrow Connector 1167">
            <a:extLst>
              <a:ext uri="{FF2B5EF4-FFF2-40B4-BE49-F238E27FC236}">
                <a16:creationId xmlns:a16="http://schemas.microsoft.com/office/drawing/2014/main" id="{A7CA0DD8-2FB8-B74C-7264-66FC30004C44}"/>
              </a:ext>
            </a:extLst>
          </p:cNvPr>
          <p:cNvCxnSpPr>
            <a:cxnSpLocks/>
            <a:stCxn id="1130" idx="2"/>
            <a:endCxn id="1152" idx="0"/>
          </p:cNvCxnSpPr>
          <p:nvPr/>
        </p:nvCxnSpPr>
        <p:spPr>
          <a:xfrm>
            <a:off x="5674641" y="4267171"/>
            <a:ext cx="4487" cy="194400"/>
          </a:xfrm>
          <a:prstGeom prst="straightConnector1">
            <a:avLst/>
          </a:prstGeom>
          <a:ln w="3175">
            <a:solidFill>
              <a:srgbClr val="7030A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" name="직사각형 255">
            <a:extLst>
              <a:ext uri="{FF2B5EF4-FFF2-40B4-BE49-F238E27FC236}">
                <a16:creationId xmlns:a16="http://schemas.microsoft.com/office/drawing/2014/main" id="{8B09463E-7FBB-EC05-8635-5CF615FE1FF1}"/>
              </a:ext>
            </a:extLst>
          </p:cNvPr>
          <p:cNvSpPr/>
          <p:nvPr/>
        </p:nvSpPr>
        <p:spPr>
          <a:xfrm>
            <a:off x="5700847" y="4294178"/>
            <a:ext cx="4969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Y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93C27932-3715-53B2-F418-BCFD1AB65EBD}"/>
              </a:ext>
            </a:extLst>
          </p:cNvPr>
          <p:cNvSpPr/>
          <p:nvPr/>
        </p:nvSpPr>
        <p:spPr>
          <a:xfrm>
            <a:off x="4548740" y="3946440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</a:t>
            </a:r>
          </a:p>
        </p:txBody>
      </p:sp>
      <p:cxnSp>
        <p:nvCxnSpPr>
          <p:cNvPr id="1180" name="Straight Arrow Connector 1179">
            <a:extLst>
              <a:ext uri="{FF2B5EF4-FFF2-40B4-BE49-F238E27FC236}">
                <a16:creationId xmlns:a16="http://schemas.microsoft.com/office/drawing/2014/main" id="{F4958A28-699E-5A4B-789A-58EF3517E596}"/>
              </a:ext>
            </a:extLst>
          </p:cNvPr>
          <p:cNvCxnSpPr>
            <a:cxnSpLocks/>
            <a:stCxn id="1130" idx="1"/>
            <a:endCxn id="1176" idx="6"/>
          </p:cNvCxnSpPr>
          <p:nvPr/>
        </p:nvCxnSpPr>
        <p:spPr>
          <a:xfrm flipH="1" flipV="1">
            <a:off x="4685900" y="4015020"/>
            <a:ext cx="160681" cy="33"/>
          </a:xfrm>
          <a:prstGeom prst="straightConnector1">
            <a:avLst/>
          </a:prstGeom>
          <a:ln w="3175">
            <a:solidFill>
              <a:srgbClr val="7030A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직사각형 255">
            <a:extLst>
              <a:ext uri="{FF2B5EF4-FFF2-40B4-BE49-F238E27FC236}">
                <a16:creationId xmlns:a16="http://schemas.microsoft.com/office/drawing/2014/main" id="{7BBB5CF2-D63B-0B34-F907-54BFCCD6EADB}"/>
              </a:ext>
            </a:extLst>
          </p:cNvPr>
          <p:cNvSpPr/>
          <p:nvPr/>
        </p:nvSpPr>
        <p:spPr>
          <a:xfrm>
            <a:off x="4752235" y="4029814"/>
            <a:ext cx="6572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343C0928-2A0E-505F-0797-501B36EA8B87}"/>
              </a:ext>
            </a:extLst>
          </p:cNvPr>
          <p:cNvCxnSpPr>
            <a:cxnSpLocks/>
            <a:stCxn id="1152" idx="3"/>
            <a:endCxn id="1027" idx="1"/>
          </p:cNvCxnSpPr>
          <p:nvPr/>
        </p:nvCxnSpPr>
        <p:spPr>
          <a:xfrm>
            <a:off x="6507188" y="4586533"/>
            <a:ext cx="1876146" cy="171495"/>
          </a:xfrm>
          <a:prstGeom prst="bentConnector3">
            <a:avLst>
              <a:gd name="adj1" fmla="val 88129"/>
            </a:avLst>
          </a:prstGeom>
          <a:ln w="3175">
            <a:solidFill>
              <a:srgbClr val="7030A0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Elbow Connector 1186">
            <a:extLst>
              <a:ext uri="{FF2B5EF4-FFF2-40B4-BE49-F238E27FC236}">
                <a16:creationId xmlns:a16="http://schemas.microsoft.com/office/drawing/2014/main" id="{5341CBCB-A966-195E-B10B-CCACCD3127AF}"/>
              </a:ext>
            </a:extLst>
          </p:cNvPr>
          <p:cNvCxnSpPr>
            <a:cxnSpLocks/>
            <a:stCxn id="1152" idx="3"/>
            <a:endCxn id="1029" idx="1"/>
          </p:cNvCxnSpPr>
          <p:nvPr/>
        </p:nvCxnSpPr>
        <p:spPr>
          <a:xfrm>
            <a:off x="6507188" y="4586533"/>
            <a:ext cx="1876145" cy="1091743"/>
          </a:xfrm>
          <a:prstGeom prst="bentConnector3">
            <a:avLst>
              <a:gd name="adj1" fmla="val 88128"/>
            </a:avLst>
          </a:prstGeom>
          <a:ln w="3175">
            <a:solidFill>
              <a:srgbClr val="7030A0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직사각형 255">
            <a:extLst>
              <a:ext uri="{FF2B5EF4-FFF2-40B4-BE49-F238E27FC236}">
                <a16:creationId xmlns:a16="http://schemas.microsoft.com/office/drawing/2014/main" id="{4A135A94-8D96-29DA-4BDC-016F195DF29B}"/>
              </a:ext>
            </a:extLst>
          </p:cNvPr>
          <p:cNvSpPr/>
          <p:nvPr/>
        </p:nvSpPr>
        <p:spPr>
          <a:xfrm>
            <a:off x="6946162" y="4319312"/>
            <a:ext cx="96821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Call protected APIs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w/ Bearer access token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7EACF0D-39DF-6E6D-DF02-4539F3D7AA6B}"/>
              </a:ext>
            </a:extLst>
          </p:cNvPr>
          <p:cNvSpPr/>
          <p:nvPr/>
        </p:nvSpPr>
        <p:spPr>
          <a:xfrm>
            <a:off x="6772539" y="4304100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5.2</a:t>
            </a:r>
          </a:p>
        </p:txBody>
      </p:sp>
      <p:sp>
        <p:nvSpPr>
          <p:cNvPr id="1195" name="직사각형 363">
            <a:extLst>
              <a:ext uri="{FF2B5EF4-FFF2-40B4-BE49-F238E27FC236}">
                <a16:creationId xmlns:a16="http://schemas.microsoft.com/office/drawing/2014/main" id="{EE447727-F258-C5AD-D806-2FCA3EB36C28}"/>
              </a:ext>
            </a:extLst>
          </p:cNvPr>
          <p:cNvSpPr/>
          <p:nvPr/>
        </p:nvSpPr>
        <p:spPr>
          <a:xfrm>
            <a:off x="4778100" y="4887632"/>
            <a:ext cx="629278" cy="897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rIns="0" rtlCol="0" anchor="t" anchorCtr="0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96" name="직사각형 363">
            <a:extLst>
              <a:ext uri="{FF2B5EF4-FFF2-40B4-BE49-F238E27FC236}">
                <a16:creationId xmlns:a16="http://schemas.microsoft.com/office/drawing/2014/main" id="{4602E721-8656-49BA-D88B-9D0CCC016ACC}"/>
              </a:ext>
            </a:extLst>
          </p:cNvPr>
          <p:cNvSpPr/>
          <p:nvPr/>
        </p:nvSpPr>
        <p:spPr>
          <a:xfrm>
            <a:off x="2374121" y="795939"/>
            <a:ext cx="2132499" cy="230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User-Agent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97" name="직사각형 363">
            <a:extLst>
              <a:ext uri="{FF2B5EF4-FFF2-40B4-BE49-F238E27FC236}">
                <a16:creationId xmlns:a16="http://schemas.microsoft.com/office/drawing/2014/main" id="{FC1295CB-633D-1E09-2849-AFC3D062F5ED}"/>
              </a:ext>
            </a:extLst>
          </p:cNvPr>
          <p:cNvSpPr/>
          <p:nvPr/>
        </p:nvSpPr>
        <p:spPr>
          <a:xfrm>
            <a:off x="4684291" y="800361"/>
            <a:ext cx="3495546" cy="230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Client: Relying Party (RP)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98" name="직사각형 363">
            <a:extLst>
              <a:ext uri="{FF2B5EF4-FFF2-40B4-BE49-F238E27FC236}">
                <a16:creationId xmlns:a16="http://schemas.microsoft.com/office/drawing/2014/main" id="{16E6A5B3-820B-78DB-CECF-C03EC71E9C52}"/>
              </a:ext>
            </a:extLst>
          </p:cNvPr>
          <p:cNvSpPr/>
          <p:nvPr/>
        </p:nvSpPr>
        <p:spPr>
          <a:xfrm>
            <a:off x="8323187" y="803394"/>
            <a:ext cx="1278095" cy="230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Provider (OP)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99" name="직사각형 363">
            <a:extLst>
              <a:ext uri="{FF2B5EF4-FFF2-40B4-BE49-F238E27FC236}">
                <a16:creationId xmlns:a16="http://schemas.microsoft.com/office/drawing/2014/main" id="{4C243C1A-5E19-4E0D-41C7-1717AEEE2B94}"/>
              </a:ext>
            </a:extLst>
          </p:cNvPr>
          <p:cNvSpPr/>
          <p:nvPr/>
        </p:nvSpPr>
        <p:spPr>
          <a:xfrm>
            <a:off x="4845012" y="5125389"/>
            <a:ext cx="1656119" cy="24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Logout IdP Session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200" name="직사각형 363">
            <a:extLst>
              <a:ext uri="{FF2B5EF4-FFF2-40B4-BE49-F238E27FC236}">
                <a16:creationId xmlns:a16="http://schemas.microsoft.com/office/drawing/2014/main" id="{DE98DF2E-3128-43D7-8FF7-B10F3F31AF67}"/>
              </a:ext>
            </a:extLst>
          </p:cNvPr>
          <p:cNvSpPr/>
          <p:nvPr/>
        </p:nvSpPr>
        <p:spPr>
          <a:xfrm>
            <a:off x="4844848" y="5453605"/>
            <a:ext cx="1656120" cy="24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Clean Session Cookie, K/V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203" name="Elbow Connector 1202">
            <a:extLst>
              <a:ext uri="{FF2B5EF4-FFF2-40B4-BE49-F238E27FC236}">
                <a16:creationId xmlns:a16="http://schemas.microsoft.com/office/drawing/2014/main" id="{B33421BD-61D9-7FB5-0F3F-2ED222C35C01}"/>
              </a:ext>
            </a:extLst>
          </p:cNvPr>
          <p:cNvCxnSpPr>
            <a:cxnSpLocks/>
            <a:stCxn id="1199" idx="3"/>
            <a:endCxn id="1205" idx="1"/>
          </p:cNvCxnSpPr>
          <p:nvPr/>
        </p:nvCxnSpPr>
        <p:spPr>
          <a:xfrm flipV="1">
            <a:off x="6501131" y="2350943"/>
            <a:ext cx="1828987" cy="2899408"/>
          </a:xfrm>
          <a:prstGeom prst="bentConnector3">
            <a:avLst>
              <a:gd name="adj1" fmla="val 82650"/>
            </a:avLst>
          </a:prstGeom>
          <a:ln w="3175">
            <a:solidFill>
              <a:schemeClr val="accent6">
                <a:lumMod val="75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5" name="직사각형 363">
            <a:extLst>
              <a:ext uri="{FF2B5EF4-FFF2-40B4-BE49-F238E27FC236}">
                <a16:creationId xmlns:a16="http://schemas.microsoft.com/office/drawing/2014/main" id="{6F27BB56-F99F-3D26-9BE2-D1CF5FEAF565}"/>
              </a:ext>
            </a:extLst>
          </p:cNvPr>
          <p:cNvSpPr/>
          <p:nvPr/>
        </p:nvSpPr>
        <p:spPr>
          <a:xfrm>
            <a:off x="8330118" y="2328083"/>
            <a:ext cx="45720" cy="45720"/>
          </a:xfrm>
          <a:prstGeom prst="rect">
            <a:avLst/>
          </a:prstGeom>
          <a:solidFill>
            <a:srgbClr val="7030A0"/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214" name="직사각형 363">
            <a:extLst>
              <a:ext uri="{FF2B5EF4-FFF2-40B4-BE49-F238E27FC236}">
                <a16:creationId xmlns:a16="http://schemas.microsoft.com/office/drawing/2014/main" id="{CAD691ED-153E-8CD3-D739-51079AB02C81}"/>
              </a:ext>
            </a:extLst>
          </p:cNvPr>
          <p:cNvSpPr/>
          <p:nvPr/>
        </p:nvSpPr>
        <p:spPr>
          <a:xfrm>
            <a:off x="8289057" y="3412271"/>
            <a:ext cx="1317581" cy="230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Protected Resources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216" name="직사각형 255">
            <a:extLst>
              <a:ext uri="{FF2B5EF4-FFF2-40B4-BE49-F238E27FC236}">
                <a16:creationId xmlns:a16="http://schemas.microsoft.com/office/drawing/2014/main" id="{611553E3-4572-3598-D176-88AA8FFE8204}"/>
              </a:ext>
            </a:extLst>
          </p:cNvPr>
          <p:cNvSpPr/>
          <p:nvPr/>
        </p:nvSpPr>
        <p:spPr>
          <a:xfrm>
            <a:off x="8563369" y="4930944"/>
            <a:ext cx="956993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Extract access token,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validate claims such as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aud, group, role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1FF44D36-7882-FA9B-17F7-40FE9AAD7FE3}"/>
              </a:ext>
            </a:extLst>
          </p:cNvPr>
          <p:cNvSpPr/>
          <p:nvPr/>
        </p:nvSpPr>
        <p:spPr>
          <a:xfrm>
            <a:off x="8389746" y="4915732"/>
            <a:ext cx="137160" cy="137160"/>
          </a:xfrm>
          <a:prstGeom prst="ellipse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/>
              <a:t>5.3</a:t>
            </a:r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F6CE60A1-39B1-F718-F35D-10F21029D64E}"/>
              </a:ext>
            </a:extLst>
          </p:cNvPr>
          <p:cNvSpPr/>
          <p:nvPr/>
        </p:nvSpPr>
        <p:spPr>
          <a:xfrm>
            <a:off x="4735349" y="4854609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6</a:t>
            </a:r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0A48EEE5-CA98-D866-9AB7-B484064729B6}"/>
              </a:ext>
            </a:extLst>
          </p:cNvPr>
          <p:cNvSpPr/>
          <p:nvPr/>
        </p:nvSpPr>
        <p:spPr>
          <a:xfrm>
            <a:off x="6712428" y="5076309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7</a:t>
            </a:r>
          </a:p>
        </p:txBody>
      </p:sp>
      <p:sp>
        <p:nvSpPr>
          <p:cNvPr id="1220" name="직사각형 255">
            <a:extLst>
              <a:ext uri="{FF2B5EF4-FFF2-40B4-BE49-F238E27FC236}">
                <a16:creationId xmlns:a16="http://schemas.microsoft.com/office/drawing/2014/main" id="{9E629F98-D056-509A-CDA9-C8AD5EE0B660}"/>
              </a:ext>
            </a:extLst>
          </p:cNvPr>
          <p:cNvSpPr/>
          <p:nvPr/>
        </p:nvSpPr>
        <p:spPr>
          <a:xfrm>
            <a:off x="6877775" y="5078462"/>
            <a:ext cx="108363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Request OIDC end session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221" name="직사각형 363">
            <a:extLst>
              <a:ext uri="{FF2B5EF4-FFF2-40B4-BE49-F238E27FC236}">
                <a16:creationId xmlns:a16="http://schemas.microsoft.com/office/drawing/2014/main" id="{938231E3-4700-9782-CA55-FC195B8AD737}"/>
              </a:ext>
            </a:extLst>
          </p:cNvPr>
          <p:cNvSpPr/>
          <p:nvPr/>
        </p:nvSpPr>
        <p:spPr>
          <a:xfrm>
            <a:off x="3659679" y="2175336"/>
            <a:ext cx="45720" cy="45720"/>
          </a:xfrm>
          <a:prstGeom prst="rect">
            <a:avLst/>
          </a:prstGeom>
          <a:solidFill>
            <a:srgbClr val="7030A0"/>
          </a:solidFill>
          <a:ln w="3175" cap="flat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7D57670A-6AB9-7AFF-89C4-B712B055AC43}"/>
              </a:ext>
            </a:extLst>
          </p:cNvPr>
          <p:cNvSpPr/>
          <p:nvPr/>
        </p:nvSpPr>
        <p:spPr>
          <a:xfrm>
            <a:off x="4240834" y="2133188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6</a:t>
            </a:r>
          </a:p>
        </p:txBody>
      </p:sp>
      <p:cxnSp>
        <p:nvCxnSpPr>
          <p:cNvPr id="1223" name="Straight Arrow Connector 1222">
            <a:extLst>
              <a:ext uri="{FF2B5EF4-FFF2-40B4-BE49-F238E27FC236}">
                <a16:creationId xmlns:a16="http://schemas.microsoft.com/office/drawing/2014/main" id="{F53F4995-9BCA-C5A8-0F0D-CC96C4795A8C}"/>
              </a:ext>
            </a:extLst>
          </p:cNvPr>
          <p:cNvCxnSpPr>
            <a:cxnSpLocks/>
            <a:stCxn id="1221" idx="3"/>
            <a:endCxn id="1222" idx="2"/>
          </p:cNvCxnSpPr>
          <p:nvPr/>
        </p:nvCxnSpPr>
        <p:spPr>
          <a:xfrm>
            <a:off x="3705399" y="2198196"/>
            <a:ext cx="535435" cy="3572"/>
          </a:xfrm>
          <a:prstGeom prst="straightConnector1">
            <a:avLst/>
          </a:prstGeom>
          <a:ln w="3175">
            <a:solidFill>
              <a:srgbClr val="7030A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4" name="직사각형 255">
            <a:extLst>
              <a:ext uri="{FF2B5EF4-FFF2-40B4-BE49-F238E27FC236}">
                <a16:creationId xmlns:a16="http://schemas.microsoft.com/office/drawing/2014/main" id="{78CA5F74-40E6-4C17-C507-8705A5786813}"/>
              </a:ext>
            </a:extLst>
          </p:cNvPr>
          <p:cNvSpPr/>
          <p:nvPr/>
        </p:nvSpPr>
        <p:spPr>
          <a:xfrm>
            <a:off x="3732424" y="2071802"/>
            <a:ext cx="45204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Logout req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2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63">
            <a:extLst>
              <a:ext uri="{FF2B5EF4-FFF2-40B4-BE49-F238E27FC236}">
                <a16:creationId xmlns:a16="http://schemas.microsoft.com/office/drawing/2014/main" id="{EC314C8F-804F-F969-DDCD-515F138069EF}"/>
              </a:ext>
            </a:extLst>
          </p:cNvPr>
          <p:cNvSpPr/>
          <p:nvPr/>
        </p:nvSpPr>
        <p:spPr>
          <a:xfrm>
            <a:off x="2757805" y="1369379"/>
            <a:ext cx="1309937" cy="367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A97E14F-970E-A67D-0125-79AA2785D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3" y="137991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54" descr="Web design outline">
            <a:extLst>
              <a:ext uri="{FF2B5EF4-FFF2-40B4-BE49-F238E27FC236}">
                <a16:creationId xmlns:a16="http://schemas.microsoft.com/office/drawing/2014/main" id="{82B3594F-B610-8BDA-563B-1E3269837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6217" y="1571055"/>
            <a:ext cx="914400" cy="914400"/>
          </a:xfrm>
          <a:prstGeom prst="rect">
            <a:avLst/>
          </a:prstGeom>
        </p:spPr>
      </p:pic>
      <p:sp>
        <p:nvSpPr>
          <p:cNvPr id="56" name="직사각형 363">
            <a:extLst>
              <a:ext uri="{FF2B5EF4-FFF2-40B4-BE49-F238E27FC236}">
                <a16:creationId xmlns:a16="http://schemas.microsoft.com/office/drawing/2014/main" id="{E8B7B983-E711-0639-3970-B4D73BF4E441}"/>
              </a:ext>
            </a:extLst>
          </p:cNvPr>
          <p:cNvSpPr/>
          <p:nvPr/>
        </p:nvSpPr>
        <p:spPr>
          <a:xfrm>
            <a:off x="4881861" y="1369379"/>
            <a:ext cx="1309937" cy="367700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Plus 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8" name="Picture 2" descr="NGINX Application Platform | NGINX">
            <a:extLst>
              <a:ext uri="{FF2B5EF4-FFF2-40B4-BE49-F238E27FC236}">
                <a16:creationId xmlns:a16="http://schemas.microsoft.com/office/drawing/2014/main" id="{CFDEF64F-BC56-3E0E-089D-8C8943DB2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4" y="1766775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363">
            <a:extLst>
              <a:ext uri="{FF2B5EF4-FFF2-40B4-BE49-F238E27FC236}">
                <a16:creationId xmlns:a16="http://schemas.microsoft.com/office/drawing/2014/main" id="{1258B053-049C-AB4D-A474-864D1BF2F36D}"/>
              </a:ext>
            </a:extLst>
          </p:cNvPr>
          <p:cNvSpPr/>
          <p:nvPr/>
        </p:nvSpPr>
        <p:spPr>
          <a:xfrm>
            <a:off x="7233166" y="3136191"/>
            <a:ext cx="1309937" cy="191019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D1FC0B3-BAE4-3804-D4E2-A11959CC5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683" y="3413992"/>
            <a:ext cx="596900" cy="596900"/>
          </a:xfrm>
          <a:prstGeom prst="rect">
            <a:avLst/>
          </a:prstGeom>
        </p:spPr>
      </p:pic>
      <p:sp>
        <p:nvSpPr>
          <p:cNvPr id="61" name="직사각형 363">
            <a:extLst>
              <a:ext uri="{FF2B5EF4-FFF2-40B4-BE49-F238E27FC236}">
                <a16:creationId xmlns:a16="http://schemas.microsoft.com/office/drawing/2014/main" id="{1825117F-034D-10AD-F263-4E83961D4187}"/>
              </a:ext>
            </a:extLst>
          </p:cNvPr>
          <p:cNvSpPr/>
          <p:nvPr/>
        </p:nvSpPr>
        <p:spPr>
          <a:xfrm>
            <a:off x="4991588" y="259828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</a:p>
        </p:txBody>
      </p:sp>
      <p:sp>
        <p:nvSpPr>
          <p:cNvPr id="62" name="직사각형 363">
            <a:extLst>
              <a:ext uri="{FF2B5EF4-FFF2-40B4-BE49-F238E27FC236}">
                <a16:creationId xmlns:a16="http://schemas.microsoft.com/office/drawing/2014/main" id="{D710DC55-B127-88AE-545B-FE63B0A4AD1A}"/>
              </a:ext>
            </a:extLst>
          </p:cNvPr>
          <p:cNvSpPr/>
          <p:nvPr/>
        </p:nvSpPr>
        <p:spPr>
          <a:xfrm>
            <a:off x="7325154" y="4179548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524D95-A13A-385A-C5D7-1166BEEFA5E7}"/>
              </a:ext>
            </a:extLst>
          </p:cNvPr>
          <p:cNvSpPr/>
          <p:nvPr/>
        </p:nvSpPr>
        <p:spPr>
          <a:xfrm>
            <a:off x="7774888" y="4416575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4" name="직사각형 363">
            <a:extLst>
              <a:ext uri="{FF2B5EF4-FFF2-40B4-BE49-F238E27FC236}">
                <a16:creationId xmlns:a16="http://schemas.microsoft.com/office/drawing/2014/main" id="{87035D46-70B0-32E2-E34D-025AA7807C1A}"/>
              </a:ext>
            </a:extLst>
          </p:cNvPr>
          <p:cNvSpPr/>
          <p:nvPr/>
        </p:nvSpPr>
        <p:spPr>
          <a:xfrm>
            <a:off x="4991588" y="308927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workflow</a:t>
            </a:r>
          </a:p>
        </p:txBody>
      </p:sp>
      <p:sp>
        <p:nvSpPr>
          <p:cNvPr id="65" name="직사각형 363">
            <a:extLst>
              <a:ext uri="{FF2B5EF4-FFF2-40B4-BE49-F238E27FC236}">
                <a16:creationId xmlns:a16="http://schemas.microsoft.com/office/drawing/2014/main" id="{1B7B09A8-138B-EDD8-3A74-C4FCED80BECE}"/>
              </a:ext>
            </a:extLst>
          </p:cNvPr>
          <p:cNvSpPr/>
          <p:nvPr/>
        </p:nvSpPr>
        <p:spPr>
          <a:xfrm>
            <a:off x="4983093" y="3544039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/userinfo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(w/ access token)</a:t>
            </a:r>
          </a:p>
        </p:txBody>
      </p:sp>
      <p:sp>
        <p:nvSpPr>
          <p:cNvPr id="66" name="직사각형 363">
            <a:extLst>
              <a:ext uri="{FF2B5EF4-FFF2-40B4-BE49-F238E27FC236}">
                <a16:creationId xmlns:a16="http://schemas.microsoft.com/office/drawing/2014/main" id="{F923DAAA-7DD0-A3DD-3905-2C9BF145E278}"/>
              </a:ext>
            </a:extLst>
          </p:cNvPr>
          <p:cNvSpPr/>
          <p:nvPr/>
        </p:nvSpPr>
        <p:spPr>
          <a:xfrm>
            <a:off x="4983093" y="463370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A33FA8F-190D-3EDF-95AA-539BCE79C5CD}"/>
              </a:ext>
            </a:extLst>
          </p:cNvPr>
          <p:cNvCxnSpPr>
            <a:cxnSpLocks/>
          </p:cNvCxnSpPr>
          <p:nvPr/>
        </p:nvCxnSpPr>
        <p:spPr>
          <a:xfrm>
            <a:off x="5218005" y="2893777"/>
            <a:ext cx="0" cy="1954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46A3DC29-E08D-D533-A462-18DDF48EA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291" y="2462723"/>
            <a:ext cx="1219088" cy="2281731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BF5515-D8CB-5100-CE4C-4F8C3C6954D4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2434299" y="1570128"/>
            <a:ext cx="3235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872D2F7B-D097-70C7-8384-686FAE99E06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3688111" y="2749142"/>
            <a:ext cx="1303477" cy="825266"/>
          </a:xfrm>
          <a:prstGeom prst="bentConnector3">
            <a:avLst>
              <a:gd name="adj1" fmla="val -10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363">
            <a:extLst>
              <a:ext uri="{FF2B5EF4-FFF2-40B4-BE49-F238E27FC236}">
                <a16:creationId xmlns:a16="http://schemas.microsoft.com/office/drawing/2014/main" id="{B8E195CA-5716-BFD9-D76B-DD5A3B7B4103}"/>
              </a:ext>
            </a:extLst>
          </p:cNvPr>
          <p:cNvSpPr/>
          <p:nvPr/>
        </p:nvSpPr>
        <p:spPr>
          <a:xfrm>
            <a:off x="7325153" y="4661317"/>
            <a:ext cx="1113573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72" name="직사각형 255">
            <a:extLst>
              <a:ext uri="{FF2B5EF4-FFF2-40B4-BE49-F238E27FC236}">
                <a16:creationId xmlns:a16="http://schemas.microsoft.com/office/drawing/2014/main" id="{A8349A1D-177D-66E7-9881-DD1DC9109849}"/>
              </a:ext>
            </a:extLst>
          </p:cNvPr>
          <p:cNvSpPr/>
          <p:nvPr/>
        </p:nvSpPr>
        <p:spPr>
          <a:xfrm>
            <a:off x="4165581" y="2486268"/>
            <a:ext cx="56746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(1) (11)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Login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73" name="직사각형 255">
            <a:extLst>
              <a:ext uri="{FF2B5EF4-FFF2-40B4-BE49-F238E27FC236}">
                <a16:creationId xmlns:a16="http://schemas.microsoft.com/office/drawing/2014/main" id="{1400E285-479A-0EC9-6AB6-501B5D71028A}"/>
              </a:ext>
            </a:extLst>
          </p:cNvPr>
          <p:cNvSpPr/>
          <p:nvPr/>
        </p:nvSpPr>
        <p:spPr>
          <a:xfrm>
            <a:off x="5247156" y="2924180"/>
            <a:ext cx="86562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(2) (12) Auth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B5F8B46-05AD-93BF-7928-732B0E3A7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444" y="1791457"/>
            <a:ext cx="372759" cy="484031"/>
          </a:xfrm>
          <a:prstGeom prst="rect">
            <a:avLst/>
          </a:prstGeom>
        </p:spPr>
      </p:pic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B3082D1-56E2-1889-AA96-4F824102AD18}"/>
              </a:ext>
            </a:extLst>
          </p:cNvPr>
          <p:cNvCxnSpPr>
            <a:cxnSpLocks/>
            <a:stCxn id="64" idx="3"/>
            <a:endCxn id="84" idx="1"/>
          </p:cNvCxnSpPr>
          <p:nvPr/>
        </p:nvCxnSpPr>
        <p:spPr>
          <a:xfrm flipV="1">
            <a:off x="6099060" y="1785216"/>
            <a:ext cx="1121607" cy="14549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256">
            <a:extLst>
              <a:ext uri="{FF2B5EF4-FFF2-40B4-BE49-F238E27FC236}">
                <a16:creationId xmlns:a16="http://schemas.microsoft.com/office/drawing/2014/main" id="{DDEFB57B-F886-0618-E43A-B736D9057857}"/>
              </a:ext>
            </a:extLst>
          </p:cNvPr>
          <p:cNvSpPr/>
          <p:nvPr/>
        </p:nvSpPr>
        <p:spPr>
          <a:xfrm>
            <a:off x="6286271" y="1381299"/>
            <a:ext cx="872212" cy="3963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(3) (13) NGINX Plus exchanges authorization code for ID / access token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8CDAC4D5-7045-0487-C9D4-6526ABEA584D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V="1">
            <a:off x="4067746" y="2832093"/>
            <a:ext cx="906586" cy="408031"/>
          </a:xfrm>
          <a:prstGeom prst="bentConnector3">
            <a:avLst>
              <a:gd name="adj1" fmla="val 2443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255">
            <a:extLst>
              <a:ext uri="{FF2B5EF4-FFF2-40B4-BE49-F238E27FC236}">
                <a16:creationId xmlns:a16="http://schemas.microsoft.com/office/drawing/2014/main" id="{994E7EF3-608A-1EDD-CE55-4C29FD5942B9}"/>
              </a:ext>
            </a:extLst>
          </p:cNvPr>
          <p:cNvSpPr/>
          <p:nvPr/>
        </p:nvSpPr>
        <p:spPr>
          <a:xfrm>
            <a:off x="4047124" y="2859324"/>
            <a:ext cx="6799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(4) (14)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Redirect to original URI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98ADD8-89F6-C2EB-0A32-44203331874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067742" y="3694894"/>
            <a:ext cx="91535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7B08E3A-346D-95E5-6E23-2F757EFC673A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>
          <a:xfrm flipV="1">
            <a:off x="6090565" y="2059079"/>
            <a:ext cx="1135828" cy="1635816"/>
          </a:xfrm>
          <a:prstGeom prst="bentConnector3">
            <a:avLst>
              <a:gd name="adj1" fmla="val 66343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255">
            <a:extLst>
              <a:ext uri="{FF2B5EF4-FFF2-40B4-BE49-F238E27FC236}">
                <a16:creationId xmlns:a16="http://schemas.microsoft.com/office/drawing/2014/main" id="{6FDC0524-3E30-5FF6-EDE3-7E0E2C89DD10}"/>
              </a:ext>
            </a:extLst>
          </p:cNvPr>
          <p:cNvSpPr/>
          <p:nvPr/>
        </p:nvSpPr>
        <p:spPr>
          <a:xfrm>
            <a:off x="4165016" y="3453446"/>
            <a:ext cx="65496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(5) (15)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82" name="직사각형 255">
            <a:extLst>
              <a:ext uri="{FF2B5EF4-FFF2-40B4-BE49-F238E27FC236}">
                <a16:creationId xmlns:a16="http://schemas.microsoft.com/office/drawing/2014/main" id="{CE4BADD3-CAE2-8C95-476F-CD9A26E51CEB}"/>
              </a:ext>
            </a:extLst>
          </p:cNvPr>
          <p:cNvSpPr/>
          <p:nvPr/>
        </p:nvSpPr>
        <p:spPr>
          <a:xfrm>
            <a:off x="6219296" y="3428462"/>
            <a:ext cx="580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(6) (16)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83" name="직사각형 363">
            <a:extLst>
              <a:ext uri="{FF2B5EF4-FFF2-40B4-BE49-F238E27FC236}">
                <a16:creationId xmlns:a16="http://schemas.microsoft.com/office/drawing/2014/main" id="{A9CCB737-F69E-3BAD-BACB-D1B60601AE4D}"/>
              </a:ext>
            </a:extLst>
          </p:cNvPr>
          <p:cNvSpPr/>
          <p:nvPr/>
        </p:nvSpPr>
        <p:spPr>
          <a:xfrm>
            <a:off x="7226393" y="202830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84" name="직사각형 363">
            <a:extLst>
              <a:ext uri="{FF2B5EF4-FFF2-40B4-BE49-F238E27FC236}">
                <a16:creationId xmlns:a16="http://schemas.microsoft.com/office/drawing/2014/main" id="{DB3BA532-CAB5-C4DE-5683-1E4398D89788}"/>
              </a:ext>
            </a:extLst>
          </p:cNvPr>
          <p:cNvSpPr/>
          <p:nvPr/>
        </p:nvSpPr>
        <p:spPr>
          <a:xfrm>
            <a:off x="7220667" y="1754438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92810B3F-6212-4C25-B6D6-573E215AFC27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3914828" y="4041111"/>
            <a:ext cx="1614637" cy="80691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iamond 85">
            <a:extLst>
              <a:ext uri="{FF2B5EF4-FFF2-40B4-BE49-F238E27FC236}">
                <a16:creationId xmlns:a16="http://schemas.microsoft.com/office/drawing/2014/main" id="{98328DBE-9519-D6D8-3900-FD04B0420F46}"/>
              </a:ext>
            </a:extLst>
          </p:cNvPr>
          <p:cNvSpPr/>
          <p:nvPr/>
        </p:nvSpPr>
        <p:spPr>
          <a:xfrm>
            <a:off x="4961551" y="4121802"/>
            <a:ext cx="1135828" cy="37154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652F5921-60AC-C26E-2595-2147204E4AE0}"/>
              </a:ext>
            </a:extLst>
          </p:cNvPr>
          <p:cNvCxnSpPr>
            <a:cxnSpLocks/>
            <a:stCxn id="98" idx="1"/>
            <a:endCxn id="104" idx="2"/>
          </p:cNvCxnSpPr>
          <p:nvPr/>
        </p:nvCxnSpPr>
        <p:spPr>
          <a:xfrm rot="10800000">
            <a:off x="3804447" y="3718073"/>
            <a:ext cx="1171283" cy="586834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255">
            <a:extLst>
              <a:ext uri="{FF2B5EF4-FFF2-40B4-BE49-F238E27FC236}">
                <a16:creationId xmlns:a16="http://schemas.microsoft.com/office/drawing/2014/main" id="{1E527912-415F-2F68-1934-FB293ABA7410}"/>
              </a:ext>
            </a:extLst>
          </p:cNvPr>
          <p:cNvSpPr/>
          <p:nvPr/>
        </p:nvSpPr>
        <p:spPr>
          <a:xfrm>
            <a:off x="4074515" y="4037254"/>
            <a:ext cx="7530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(7) (17) Call APIs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B854D22-8B2F-611D-6607-F66D16C2155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6099060" y="4304510"/>
            <a:ext cx="1226094" cy="3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255">
            <a:extLst>
              <a:ext uri="{FF2B5EF4-FFF2-40B4-BE49-F238E27FC236}">
                <a16:creationId xmlns:a16="http://schemas.microsoft.com/office/drawing/2014/main" id="{7FCA97DA-32BB-A592-8B2A-A05BE6F06A9A}"/>
              </a:ext>
            </a:extLst>
          </p:cNvPr>
          <p:cNvSpPr/>
          <p:nvPr/>
        </p:nvSpPr>
        <p:spPr>
          <a:xfrm>
            <a:off x="4269915" y="4312760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(10) invalid?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20CD1654-17AD-40CF-5B39-7BF2FD163A40}"/>
              </a:ext>
            </a:extLst>
          </p:cNvPr>
          <p:cNvCxnSpPr>
            <a:cxnSpLocks/>
            <a:stCxn id="98" idx="3"/>
            <a:endCxn id="71" idx="1"/>
          </p:cNvCxnSpPr>
          <p:nvPr/>
        </p:nvCxnSpPr>
        <p:spPr>
          <a:xfrm>
            <a:off x="6099060" y="4304907"/>
            <a:ext cx="1226093" cy="48137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255">
            <a:extLst>
              <a:ext uri="{FF2B5EF4-FFF2-40B4-BE49-F238E27FC236}">
                <a16:creationId xmlns:a16="http://schemas.microsoft.com/office/drawing/2014/main" id="{1719B367-6A0B-615A-88F1-7958ACD783B7}"/>
              </a:ext>
            </a:extLst>
          </p:cNvPr>
          <p:cNvSpPr/>
          <p:nvPr/>
        </p:nvSpPr>
        <p:spPr>
          <a:xfrm>
            <a:off x="6104934" y="3946978"/>
            <a:ext cx="90171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(8) (18) Token validation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AFA56216-3A7E-9DFD-F093-CF7087D69D4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688111" y="3694894"/>
            <a:ext cx="1294982" cy="1089668"/>
          </a:xfrm>
          <a:prstGeom prst="bentConnector3">
            <a:avLst>
              <a:gd name="adj1" fmla="val 66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255">
            <a:extLst>
              <a:ext uri="{FF2B5EF4-FFF2-40B4-BE49-F238E27FC236}">
                <a16:creationId xmlns:a16="http://schemas.microsoft.com/office/drawing/2014/main" id="{7D9F18DC-16C2-85A8-0E8E-CE7F43BBBC18}"/>
              </a:ext>
            </a:extLst>
          </p:cNvPr>
          <p:cNvSpPr/>
          <p:nvPr/>
        </p:nvSpPr>
        <p:spPr>
          <a:xfrm>
            <a:off x="4192726" y="4516989"/>
            <a:ext cx="6351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(20) Logout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3867F96-980E-0C46-3321-B14580CC7371}"/>
              </a:ext>
            </a:extLst>
          </p:cNvPr>
          <p:cNvCxnSpPr>
            <a:cxnSpLocks/>
            <a:stCxn id="97" idx="3"/>
            <a:endCxn id="96" idx="1"/>
          </p:cNvCxnSpPr>
          <p:nvPr/>
        </p:nvCxnSpPr>
        <p:spPr>
          <a:xfrm flipV="1">
            <a:off x="5815498" y="2335229"/>
            <a:ext cx="1405163" cy="1875626"/>
          </a:xfrm>
          <a:prstGeom prst="bentConnector3">
            <a:avLst>
              <a:gd name="adj1" fmla="val 8610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363">
            <a:extLst>
              <a:ext uri="{FF2B5EF4-FFF2-40B4-BE49-F238E27FC236}">
                <a16:creationId xmlns:a16="http://schemas.microsoft.com/office/drawing/2014/main" id="{774B63B2-7E9E-4192-B0CF-F44194B0BF5D}"/>
              </a:ext>
            </a:extLst>
          </p:cNvPr>
          <p:cNvSpPr/>
          <p:nvPr/>
        </p:nvSpPr>
        <p:spPr>
          <a:xfrm>
            <a:off x="7220661" y="230445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97" name="직사각형 363">
            <a:extLst>
              <a:ext uri="{FF2B5EF4-FFF2-40B4-BE49-F238E27FC236}">
                <a16:creationId xmlns:a16="http://schemas.microsoft.com/office/drawing/2014/main" id="{6392FECC-5BFF-3BE7-9E0D-E8BA80D9E651}"/>
              </a:ext>
            </a:extLst>
          </p:cNvPr>
          <p:cNvSpPr/>
          <p:nvPr/>
        </p:nvSpPr>
        <p:spPr>
          <a:xfrm>
            <a:off x="5769779" y="418007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1DF7DE1-5310-E45C-4DB4-603BF048CBBC}"/>
              </a:ext>
            </a:extLst>
          </p:cNvPr>
          <p:cNvSpPr txBox="1"/>
          <p:nvPr/>
        </p:nvSpPr>
        <p:spPr>
          <a:xfrm>
            <a:off x="4975729" y="4167818"/>
            <a:ext cx="1123331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Session/token</a:t>
            </a:r>
          </a:p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99" name="직사각형 255">
            <a:extLst>
              <a:ext uri="{FF2B5EF4-FFF2-40B4-BE49-F238E27FC236}">
                <a16:creationId xmlns:a16="http://schemas.microsoft.com/office/drawing/2014/main" id="{A170C5E9-5602-C85D-3315-9A8DAFE5E505}"/>
              </a:ext>
            </a:extLst>
          </p:cNvPr>
          <p:cNvSpPr/>
          <p:nvPr/>
        </p:nvSpPr>
        <p:spPr>
          <a:xfrm>
            <a:off x="6092773" y="4328647"/>
            <a:ext cx="5805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(9) (19)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C5C97ABA-6611-A0FF-C6BD-95417C61A660}"/>
              </a:ext>
            </a:extLst>
          </p:cNvPr>
          <p:cNvCxnSpPr>
            <a:cxnSpLocks/>
            <a:stCxn id="66" idx="2"/>
            <a:endCxn id="102" idx="3"/>
          </p:cNvCxnSpPr>
          <p:nvPr/>
        </p:nvCxnSpPr>
        <p:spPr>
          <a:xfrm rot="5400000" flipH="1" flipV="1">
            <a:off x="5570685" y="1957645"/>
            <a:ext cx="2943915" cy="3011629"/>
          </a:xfrm>
          <a:prstGeom prst="bentConnector4">
            <a:avLst>
              <a:gd name="adj1" fmla="val -7765"/>
              <a:gd name="adj2" fmla="val 10462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255">
            <a:extLst>
              <a:ext uri="{FF2B5EF4-FFF2-40B4-BE49-F238E27FC236}">
                <a16:creationId xmlns:a16="http://schemas.microsoft.com/office/drawing/2014/main" id="{99FE258B-0516-50B0-C6A1-3B91C73AD832}"/>
              </a:ext>
            </a:extLst>
          </p:cNvPr>
          <p:cNvSpPr/>
          <p:nvPr/>
        </p:nvSpPr>
        <p:spPr>
          <a:xfrm>
            <a:off x="6200345" y="5011490"/>
            <a:ext cx="63514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(21) Logout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102" name="직사각형 363">
            <a:extLst>
              <a:ext uri="{FF2B5EF4-FFF2-40B4-BE49-F238E27FC236}">
                <a16:creationId xmlns:a16="http://schemas.microsoft.com/office/drawing/2014/main" id="{7A5F1FD2-B417-9FD1-533A-F509F99C083B}"/>
              </a:ext>
            </a:extLst>
          </p:cNvPr>
          <p:cNvSpPr/>
          <p:nvPr/>
        </p:nvSpPr>
        <p:spPr>
          <a:xfrm>
            <a:off x="7238521" y="1369379"/>
            <a:ext cx="1309937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3" name="직사각형 363">
            <a:extLst>
              <a:ext uri="{FF2B5EF4-FFF2-40B4-BE49-F238E27FC236}">
                <a16:creationId xmlns:a16="http://schemas.microsoft.com/office/drawing/2014/main" id="{AA63F375-4EE9-0FC4-2331-F9A964976A12}"/>
              </a:ext>
            </a:extLst>
          </p:cNvPr>
          <p:cNvSpPr/>
          <p:nvPr/>
        </p:nvSpPr>
        <p:spPr>
          <a:xfrm>
            <a:off x="4974332" y="2801316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4" name="직사각형 363">
            <a:extLst>
              <a:ext uri="{FF2B5EF4-FFF2-40B4-BE49-F238E27FC236}">
                <a16:creationId xmlns:a16="http://schemas.microsoft.com/office/drawing/2014/main" id="{E9CF7281-0569-FB3C-829D-12AF195CE3D7}"/>
              </a:ext>
            </a:extLst>
          </p:cNvPr>
          <p:cNvSpPr/>
          <p:nvPr/>
        </p:nvSpPr>
        <p:spPr>
          <a:xfrm>
            <a:off x="3781586" y="365651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5" name="직사각형 256">
            <a:extLst>
              <a:ext uri="{FF2B5EF4-FFF2-40B4-BE49-F238E27FC236}">
                <a16:creationId xmlns:a16="http://schemas.microsoft.com/office/drawing/2014/main" id="{ACC7BD6E-AE6A-64AB-66FE-62D6DFACED3D}"/>
              </a:ext>
            </a:extLst>
          </p:cNvPr>
          <p:cNvSpPr/>
          <p:nvPr/>
        </p:nvSpPr>
        <p:spPr>
          <a:xfrm>
            <a:off x="7458080" y="1770802"/>
            <a:ext cx="872212" cy="6919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Amazon Cognito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Auth0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Azure AD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Keycloak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Okta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OneLogin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Ping Identity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346</Words>
  <Application>Microsoft Macintosh PowerPoint</Application>
  <PresentationFormat>Widescreen</PresentationFormat>
  <Paragraphs>130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80</cp:revision>
  <dcterms:created xsi:type="dcterms:W3CDTF">2022-09-01T22:51:43Z</dcterms:created>
  <dcterms:modified xsi:type="dcterms:W3CDTF">2023-01-25T00:10:23Z</dcterms:modified>
</cp:coreProperties>
</file>