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3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" name="Picture 2" descr="Okta Identity Management Review | PCMag">
            <a:extLst>
              <a:ext uri="{FF2B5EF4-FFF2-40B4-BE49-F238E27FC236}">
                <a16:creationId xmlns:a16="http://schemas.microsoft.com/office/drawing/2014/main" id="{21E41C5C-BD37-49A7-9EEC-DC6DB522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66" y="1797800"/>
            <a:ext cx="901718" cy="50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10</cp:revision>
  <dcterms:created xsi:type="dcterms:W3CDTF">2022-09-01T22:51:43Z</dcterms:created>
  <dcterms:modified xsi:type="dcterms:W3CDTF">2022-09-21T21:46:38Z</dcterms:modified>
</cp:coreProperties>
</file>