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4"/>
    <p:restoredTop sz="96327"/>
  </p:normalViewPr>
  <p:slideViewPr>
    <p:cSldViewPr snapToGrid="0" snapToObjects="1">
      <p:cViewPr varScale="1">
        <p:scale>
          <a:sx n="169" d="100"/>
          <a:sy n="169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48" idx="1"/>
            <a:endCxn id="57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26" name="Picture 2" descr="AWS — Improving System Resilience While Being Commercially Reasonable. | by  Dishan Metihakwala | Medium">
            <a:extLst>
              <a:ext uri="{FF2B5EF4-FFF2-40B4-BE49-F238E27FC236}">
                <a16:creationId xmlns:a16="http://schemas.microsoft.com/office/drawing/2014/main" id="{F37DE23A-1C0C-3FFD-8856-B2371A5B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894" y="1733570"/>
            <a:ext cx="854209" cy="76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363">
            <a:extLst>
              <a:ext uri="{FF2B5EF4-FFF2-40B4-BE49-F238E27FC236}">
                <a16:creationId xmlns:a16="http://schemas.microsoft.com/office/drawing/2014/main" id="{E86A99E9-3CE2-926E-2A0B-C78C9A7F1359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9</cp:revision>
  <dcterms:created xsi:type="dcterms:W3CDTF">2022-09-01T22:51:43Z</dcterms:created>
  <dcterms:modified xsi:type="dcterms:W3CDTF">2022-09-15T17:41:59Z</dcterms:modified>
</cp:coreProperties>
</file>