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65581" y="2486268"/>
            <a:ext cx="567463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(1) (11) </a:t>
            </a:r>
          </a:p>
          <a:p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47156" y="2924180"/>
            <a:ext cx="86562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</a:rPr>
              <a:t>(2) (12) 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39639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(3) (13)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859324"/>
            <a:ext cx="679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(4) (14)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453446"/>
            <a:ext cx="65496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(15)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428462"/>
            <a:ext cx="58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(16)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914828" y="4041111"/>
            <a:ext cx="1614637" cy="80691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48" idx="1"/>
            <a:endCxn id="57" idx="2"/>
          </p:cNvCxnSpPr>
          <p:nvPr/>
        </p:nvCxnSpPr>
        <p:spPr>
          <a:xfrm rot="10800000">
            <a:off x="3804447" y="3718073"/>
            <a:ext cx="1171283" cy="586834"/>
          </a:xfrm>
          <a:prstGeom prst="bentConnector2">
            <a:avLst/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074515" y="4037254"/>
            <a:ext cx="7530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(17)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269915" y="4312760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104934" y="3946978"/>
            <a:ext cx="90171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(18)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(20)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(19) 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(21)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7" name="직사각형 363">
            <a:extLst>
              <a:ext uri="{FF2B5EF4-FFF2-40B4-BE49-F238E27FC236}">
                <a16:creationId xmlns:a16="http://schemas.microsoft.com/office/drawing/2014/main" id="{E86A99E9-3CE2-926E-2A0B-C78C9A7F1359}"/>
              </a:ext>
            </a:extLst>
          </p:cNvPr>
          <p:cNvSpPr/>
          <p:nvPr/>
        </p:nvSpPr>
        <p:spPr>
          <a:xfrm>
            <a:off x="3781586" y="365651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0C85FFD-FAD7-F3A1-EA37-264AF3D47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3930" y="1701282"/>
            <a:ext cx="715594" cy="7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12</cp:revision>
  <dcterms:created xsi:type="dcterms:W3CDTF">2022-09-01T22:51:43Z</dcterms:created>
  <dcterms:modified xsi:type="dcterms:W3CDTF">2022-10-11T21:25:05Z</dcterms:modified>
</cp:coreProperties>
</file>