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A52B-F31E-AFDD-2713-3F4D0E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BBC7-578D-FFC8-D198-0485022C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2EFB-AC8D-0EE4-1D22-D8EF5A1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3458-36B3-5358-2315-CB1D2F7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0FD5-F84B-32B5-320B-CE1A84D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B92-D2E2-C13F-EAAF-0C7FF34B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ED6F-6056-0375-07EB-EB2D6941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6D8-DC07-3882-DE96-E1E27E4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85B1-9F04-361C-01A3-C0847FEF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076A-EE17-88CF-EAD7-61870AF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80200-7D03-3361-7AA9-134CAEE0A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D1D0-A10E-02F8-8AE5-C0C43983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8C0-A932-0D15-2B52-98C4339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E210-1377-2444-7D9C-80F6560A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A6E8-71C3-4A01-908D-A7D9707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3E1-EBD4-0D7E-2CD7-C41B1BB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6C0A-E163-747C-62E9-2362ECC6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F517-6D5C-2317-949F-F764E36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6184-3581-FE15-F8E4-1981A67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408B-9C0D-16BE-1C87-DBE80B8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316-45AE-1F59-4856-BBEF3C79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E59C-59DF-86E2-B61D-CAC56619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DD96-6739-28FA-B6BF-F1FD4DE6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876-D3B6-B8AC-F922-6CBD8FA2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5577-2806-1DB2-54C5-C1FA7DFE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1E9-B915-17DD-3D59-8B869B7F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AB25-F16F-E96A-E500-AA251BE1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4807-B3CB-61B6-89A2-BA05CD1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0FC6-0383-BB34-6CEA-215CC6F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9845-EE21-5FF8-DD76-7D93755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B1EE-A667-CD78-297A-79226A91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629-A60F-37B4-B734-00D38E5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C54E-4EFE-F525-32D1-D2B362BD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142D-924A-CA8F-3AA8-C7F54A55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EE62-C739-286B-3247-9590C1C9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CCAA-7915-0C01-06E4-1DF19129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D6269-D8F8-2947-8CA5-9CF4B55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ABA7-946B-32F5-AA7C-F0C6081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463A-9E7D-95ED-53F2-216E3BB0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640B-9626-5258-D783-0ACA914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B2F0D-360F-B196-8788-E978D7D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AA6D-4BEC-A657-F57C-40F47E7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7ECE-749C-AE2A-E10D-31AC125F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F5F45-C94A-97E4-3AA2-6E8B76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5298-F43C-F94F-284D-6944F48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25E6-2922-EE09-0363-64E2579D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68DA-69E4-8B2C-83BF-E69C66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AB9B-75AA-779B-AB14-BA22416A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D7EE-9570-D930-35CF-8B042D16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7531-73ED-C40A-C124-B815E25F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3605-4974-5CA0-0782-C45155E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770B-D091-8DEB-A5A3-14A8F24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24FF-C164-AE93-7CF6-6868B46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2FD8-74FE-8797-47F3-DD2DC993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0847-DCA4-3A9F-B79D-D14A2CB2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117A-2279-ADD4-8A69-AE95711F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8F35-6F87-6649-6C7E-A4D9835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A147-846D-3153-A0E8-ED5036B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A621B-DE0D-CB4C-5399-6087B5F8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CFDA-2D81-8A1A-B0AA-445F81EC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A96B-8A6F-632B-A224-AEDA0064C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270F-3676-3B8F-2FBC-917018DB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C50B-A44E-5209-3E22-36745D40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56A80FE4-EB96-4E6A-56F4-EECE2945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83" y="156004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DCADB189-7FE7-8006-7E74-F58A9F8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53" y="151687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2947A18A-CB85-ED90-8AD1-E3C51C99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1634944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A0D25-FB95-DBCC-9AA5-FE11A456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0" y="1661915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1C0AED7-5DA9-2B29-29D7-1D2DE2AA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94" y="2555360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256">
            <a:extLst>
              <a:ext uri="{FF2B5EF4-FFF2-40B4-BE49-F238E27FC236}">
                <a16:creationId xmlns:a16="http://schemas.microsoft.com/office/drawing/2014/main" id="{EA26CE65-DFEC-EB54-DC53-1CE8DE578EDB}"/>
              </a:ext>
            </a:extLst>
          </p:cNvPr>
          <p:cNvSpPr/>
          <p:nvPr/>
        </p:nvSpPr>
        <p:spPr>
          <a:xfrm>
            <a:off x="1648723" y="2222466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256">
            <a:extLst>
              <a:ext uri="{FF2B5EF4-FFF2-40B4-BE49-F238E27FC236}">
                <a16:creationId xmlns:a16="http://schemas.microsoft.com/office/drawing/2014/main" id="{C365FAC1-E225-FE45-437B-681194F1F744}"/>
              </a:ext>
            </a:extLst>
          </p:cNvPr>
          <p:cNvSpPr/>
          <p:nvPr/>
        </p:nvSpPr>
        <p:spPr>
          <a:xfrm>
            <a:off x="3635855" y="2228174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A0EE3EE-5F79-FEB4-1E5D-EBAB440F7457}"/>
              </a:ext>
            </a:extLst>
          </p:cNvPr>
          <p:cNvSpPr/>
          <p:nvPr/>
        </p:nvSpPr>
        <p:spPr>
          <a:xfrm>
            <a:off x="9741272" y="3566182"/>
            <a:ext cx="1180834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0E8BBF45-156E-67DA-F303-9DA969D6CC33}"/>
              </a:ext>
            </a:extLst>
          </p:cNvPr>
          <p:cNvSpPr/>
          <p:nvPr/>
        </p:nvSpPr>
        <p:spPr>
          <a:xfrm rot="16200000">
            <a:off x="-42487" y="2535623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0198A-9556-EFA4-982F-ABE2E3A7F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4692" y="2707723"/>
            <a:ext cx="546084" cy="842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1F0C6-39CD-E4DF-CECD-0C091251AA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663" y="4042013"/>
            <a:ext cx="845356" cy="612452"/>
          </a:xfrm>
          <a:prstGeom prst="rect">
            <a:avLst/>
          </a:prstGeom>
        </p:spPr>
      </p:pic>
      <p:sp>
        <p:nvSpPr>
          <p:cNvPr id="15" name="직사각형 256">
            <a:extLst>
              <a:ext uri="{FF2B5EF4-FFF2-40B4-BE49-F238E27FC236}">
                <a16:creationId xmlns:a16="http://schemas.microsoft.com/office/drawing/2014/main" id="{57723FEE-504F-306F-015D-A828ABA1A46C}"/>
              </a:ext>
            </a:extLst>
          </p:cNvPr>
          <p:cNvSpPr/>
          <p:nvPr/>
        </p:nvSpPr>
        <p:spPr>
          <a:xfrm>
            <a:off x="1608402" y="3636169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256">
            <a:extLst>
              <a:ext uri="{FF2B5EF4-FFF2-40B4-BE49-F238E27FC236}">
                <a16:creationId xmlns:a16="http://schemas.microsoft.com/office/drawing/2014/main" id="{7E2443AA-BCCE-39DE-6E87-96CA48F28905}"/>
              </a:ext>
            </a:extLst>
          </p:cNvPr>
          <p:cNvSpPr/>
          <p:nvPr/>
        </p:nvSpPr>
        <p:spPr>
          <a:xfrm>
            <a:off x="1734863" y="4713320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05571D3B-ED27-0F73-BBA8-C76698A9853E}"/>
              </a:ext>
            </a:extLst>
          </p:cNvPr>
          <p:cNvSpPr/>
          <p:nvPr/>
        </p:nvSpPr>
        <p:spPr>
          <a:xfrm rot="16200000">
            <a:off x="8294266" y="2458379"/>
            <a:ext cx="4002708" cy="1598765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256">
            <a:extLst>
              <a:ext uri="{FF2B5EF4-FFF2-40B4-BE49-F238E27FC236}">
                <a16:creationId xmlns:a16="http://schemas.microsoft.com/office/drawing/2014/main" id="{6F953D77-B37F-CB12-2635-E5C36D1D9F66}"/>
              </a:ext>
            </a:extLst>
          </p:cNvPr>
          <p:cNvSpPr/>
          <p:nvPr/>
        </p:nvSpPr>
        <p:spPr>
          <a:xfrm>
            <a:off x="10249544" y="2086213"/>
            <a:ext cx="176696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732AB0EB-F33E-E16E-2516-D794229C6CB8}"/>
              </a:ext>
            </a:extLst>
          </p:cNvPr>
          <p:cNvSpPr/>
          <p:nvPr/>
        </p:nvSpPr>
        <p:spPr>
          <a:xfrm>
            <a:off x="1236727" y="1001951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40ABAB88-616F-12A5-EC7C-64B5EC2AF475}"/>
              </a:ext>
            </a:extLst>
          </p:cNvPr>
          <p:cNvSpPr/>
          <p:nvPr/>
        </p:nvSpPr>
        <p:spPr>
          <a:xfrm>
            <a:off x="9496236" y="1002065"/>
            <a:ext cx="159876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B669CD6-D0FB-CD76-7CA1-C708ED79AE3E}"/>
              </a:ext>
            </a:extLst>
          </p:cNvPr>
          <p:cNvSpPr/>
          <p:nvPr/>
        </p:nvSpPr>
        <p:spPr>
          <a:xfrm rot="16200000">
            <a:off x="2372415" y="2239700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363">
            <a:extLst>
              <a:ext uri="{FF2B5EF4-FFF2-40B4-BE49-F238E27FC236}">
                <a16:creationId xmlns:a16="http://schemas.microsoft.com/office/drawing/2014/main" id="{6FCFFAB7-EE5E-9C8E-CBAB-CFA7D7FA7C93}"/>
              </a:ext>
            </a:extLst>
          </p:cNvPr>
          <p:cNvSpPr/>
          <p:nvPr/>
        </p:nvSpPr>
        <p:spPr>
          <a:xfrm rot="16200000">
            <a:off x="5430668" y="1835247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" name="직사각형 363">
            <a:extLst>
              <a:ext uri="{FF2B5EF4-FFF2-40B4-BE49-F238E27FC236}">
                <a16:creationId xmlns:a16="http://schemas.microsoft.com/office/drawing/2014/main" id="{D9CA5E4A-4DCA-2B45-D100-ADC8D5CC498B}"/>
              </a:ext>
            </a:extLst>
          </p:cNvPr>
          <p:cNvSpPr/>
          <p:nvPr/>
        </p:nvSpPr>
        <p:spPr>
          <a:xfrm>
            <a:off x="3350004" y="1014240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5C587082-53C6-E4F4-B02D-2FF10D6414A5}"/>
              </a:ext>
            </a:extLst>
          </p:cNvPr>
          <p:cNvSpPr/>
          <p:nvPr/>
        </p:nvSpPr>
        <p:spPr>
          <a:xfrm>
            <a:off x="5999842" y="1011321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040E1-C6F3-4C81-5741-BA915F9649A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2681007" y="3257762"/>
            <a:ext cx="668997" cy="5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Image result for AWS Lambda">
            <a:extLst>
              <a:ext uri="{FF2B5EF4-FFF2-40B4-BE49-F238E27FC236}">
                <a16:creationId xmlns:a16="http://schemas.microsoft.com/office/drawing/2014/main" id="{3E202BE7-AE02-1D76-C856-A3DCA23C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66" y="1912697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Azure Functions (@AzureFunctions) / Twitter">
            <a:extLst>
              <a:ext uri="{FF2B5EF4-FFF2-40B4-BE49-F238E27FC236}">
                <a16:creationId xmlns:a16="http://schemas.microsoft.com/office/drawing/2014/main" id="{80B6E400-8ED4-02FF-D0FB-B721D926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2894818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D6610-3D58-0DBE-F966-3FC3468840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V="1">
            <a:off x="5397533" y="3263463"/>
            <a:ext cx="606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Image result for nginx">
            <a:extLst>
              <a:ext uri="{FF2B5EF4-FFF2-40B4-BE49-F238E27FC236}">
                <a16:creationId xmlns:a16="http://schemas.microsoft.com/office/drawing/2014/main" id="{0CFD9265-74E6-19FF-68E6-7F14C07D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29" y="289231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73E6A63B-F565-26AB-CC79-B7B1D085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78" y="4012158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nginx">
            <a:extLst>
              <a:ext uri="{FF2B5EF4-FFF2-40B4-BE49-F238E27FC236}">
                <a16:creationId xmlns:a16="http://schemas.microsoft.com/office/drawing/2014/main" id="{261B5762-64D3-EFD6-B028-28CD293F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31" y="4012159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4CB7FF6A-E98C-A137-8459-8AAC3AF9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4377081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256">
            <a:extLst>
              <a:ext uri="{FF2B5EF4-FFF2-40B4-BE49-F238E27FC236}">
                <a16:creationId xmlns:a16="http://schemas.microsoft.com/office/drawing/2014/main" id="{5F421B3E-D422-3ED9-C7F1-0F4AF3994815}"/>
              </a:ext>
            </a:extLst>
          </p:cNvPr>
          <p:cNvSpPr/>
          <p:nvPr/>
        </p:nvSpPr>
        <p:spPr>
          <a:xfrm>
            <a:off x="3430560" y="3602616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E655DB2-912D-5114-6D2E-9CF65FD287E9}"/>
              </a:ext>
            </a:extLst>
          </p:cNvPr>
          <p:cNvSpPr/>
          <p:nvPr/>
        </p:nvSpPr>
        <p:spPr>
          <a:xfrm>
            <a:off x="3455439" y="4678598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B7CF65-C752-ABBA-D888-A665C0FE0A39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flipV="1">
            <a:off x="8860239" y="3257762"/>
            <a:ext cx="635999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Azure Functions (@AzureFunctions) / Twitter">
            <a:extLst>
              <a:ext uri="{FF2B5EF4-FFF2-40B4-BE49-F238E27FC236}">
                <a16:creationId xmlns:a16="http://schemas.microsoft.com/office/drawing/2014/main" id="{890CF912-3CEB-25BD-6B1C-A9FCC099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3267298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256">
            <a:extLst>
              <a:ext uri="{FF2B5EF4-FFF2-40B4-BE49-F238E27FC236}">
                <a16:creationId xmlns:a16="http://schemas.microsoft.com/office/drawing/2014/main" id="{789BE669-EF63-FF04-BCB6-32E2885AA4AF}"/>
              </a:ext>
            </a:extLst>
          </p:cNvPr>
          <p:cNvSpPr/>
          <p:nvPr/>
        </p:nvSpPr>
        <p:spPr>
          <a:xfrm>
            <a:off x="6360739" y="4660172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CDB16F5-D2CA-B369-B350-DB2D9EFCADE5}"/>
              </a:ext>
            </a:extLst>
          </p:cNvPr>
          <p:cNvSpPr/>
          <p:nvPr/>
        </p:nvSpPr>
        <p:spPr>
          <a:xfrm rot="16200000">
            <a:off x="7280834" y="1832568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9" name="직사각형 363">
            <a:extLst>
              <a:ext uri="{FF2B5EF4-FFF2-40B4-BE49-F238E27FC236}">
                <a16:creationId xmlns:a16="http://schemas.microsoft.com/office/drawing/2014/main" id="{22641590-C085-0300-73E9-15167D9DD17A}"/>
              </a:ext>
            </a:extLst>
          </p:cNvPr>
          <p:cNvSpPr/>
          <p:nvPr/>
        </p:nvSpPr>
        <p:spPr>
          <a:xfrm rot="16200000">
            <a:off x="7275167" y="3632788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6DBD3F93-64A6-E643-F726-92F18DABE921}"/>
              </a:ext>
            </a:extLst>
          </p:cNvPr>
          <p:cNvSpPr/>
          <p:nvPr/>
        </p:nvSpPr>
        <p:spPr>
          <a:xfrm>
            <a:off x="7537868" y="1563093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41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CD195BB7-33C8-4697-6AA5-D23BE7C6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0" y="1963958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547ECC7-F891-8625-67B6-7A6DA0A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49" y="2478456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49DC65-8AFA-9973-D5A8-D69A68D1AC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5366" y="2794763"/>
            <a:ext cx="810144" cy="306851"/>
          </a:xfrm>
          <a:prstGeom prst="rect">
            <a:avLst/>
          </a:prstGeom>
        </p:spPr>
      </p:pic>
      <p:pic>
        <p:nvPicPr>
          <p:cNvPr id="44" name="Picture 2" descr="Image result for nginx">
            <a:extLst>
              <a:ext uri="{FF2B5EF4-FFF2-40B4-BE49-F238E27FC236}">
                <a16:creationId xmlns:a16="http://schemas.microsoft.com/office/drawing/2014/main" id="{7CD6363C-8472-47CF-8780-3A7AA3B8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98" y="1612311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363">
            <a:extLst>
              <a:ext uri="{FF2B5EF4-FFF2-40B4-BE49-F238E27FC236}">
                <a16:creationId xmlns:a16="http://schemas.microsoft.com/office/drawing/2014/main" id="{5917F52F-8743-81E8-5871-CF5CDA0163C0}"/>
              </a:ext>
            </a:extLst>
          </p:cNvPr>
          <p:cNvSpPr/>
          <p:nvPr/>
        </p:nvSpPr>
        <p:spPr>
          <a:xfrm>
            <a:off x="7540331" y="3379148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157CA9-70A6-8C0B-63F1-1661B1E9D752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6910892" y="1857777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701CE-2105-3B2B-D9B2-03F0249D53CE}"/>
              </a:ext>
            </a:extLst>
          </p:cNvPr>
          <p:cNvCxnSpPr>
            <a:cxnSpLocks/>
            <a:stCxn id="27" idx="3"/>
            <a:endCxn id="38" idx="0"/>
          </p:cNvCxnSpPr>
          <p:nvPr/>
        </p:nvCxnSpPr>
        <p:spPr>
          <a:xfrm flipV="1">
            <a:off x="7021529" y="2421456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4766A-A2FC-017F-50A3-0CD650435640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V="1">
            <a:off x="7041873" y="2421456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5D286C-7A8D-BB51-6FBD-CD328D3DB20F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V="1">
            <a:off x="7041873" y="4221677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29D1B6-5E44-5D1D-342F-07D697BF57E2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>
            <a:off x="7021529" y="3172969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98A3A8-112B-34AB-6B2F-9CD25F0B65A0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6910892" y="1857777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256">
            <a:extLst>
              <a:ext uri="{FF2B5EF4-FFF2-40B4-BE49-F238E27FC236}">
                <a16:creationId xmlns:a16="http://schemas.microsoft.com/office/drawing/2014/main" id="{0100ED0B-4813-0E82-7C8A-B9FD46FA2CEA}"/>
              </a:ext>
            </a:extLst>
          </p:cNvPr>
          <p:cNvSpPr/>
          <p:nvPr/>
        </p:nvSpPr>
        <p:spPr>
          <a:xfrm>
            <a:off x="6243850" y="3566182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직사각형 256">
            <a:extLst>
              <a:ext uri="{FF2B5EF4-FFF2-40B4-BE49-F238E27FC236}">
                <a16:creationId xmlns:a16="http://schemas.microsoft.com/office/drawing/2014/main" id="{14D09EAF-AABC-A498-DE5A-53D930A03C85}"/>
              </a:ext>
            </a:extLst>
          </p:cNvPr>
          <p:cNvSpPr/>
          <p:nvPr/>
        </p:nvSpPr>
        <p:spPr>
          <a:xfrm>
            <a:off x="6277882" y="2228173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직사각형 256">
            <a:extLst>
              <a:ext uri="{FF2B5EF4-FFF2-40B4-BE49-F238E27FC236}">
                <a16:creationId xmlns:a16="http://schemas.microsoft.com/office/drawing/2014/main" id="{7E22EA5E-E38D-C49C-D30D-3C7040A61C2D}"/>
              </a:ext>
            </a:extLst>
          </p:cNvPr>
          <p:cNvSpPr/>
          <p:nvPr/>
        </p:nvSpPr>
        <p:spPr>
          <a:xfrm>
            <a:off x="9862009" y="4316850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직사각형 256">
            <a:extLst>
              <a:ext uri="{FF2B5EF4-FFF2-40B4-BE49-F238E27FC236}">
                <a16:creationId xmlns:a16="http://schemas.microsoft.com/office/drawing/2014/main" id="{F6F3C104-6008-4199-6A6D-461865D8CD0B}"/>
              </a:ext>
            </a:extLst>
          </p:cNvPr>
          <p:cNvSpPr/>
          <p:nvPr/>
        </p:nvSpPr>
        <p:spPr>
          <a:xfrm>
            <a:off x="3372939" y="5349274"/>
            <a:ext cx="2353208" cy="4459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serverless gateway can be run in any place.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API gateway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separately runs in other clusters.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private cloud or public cloud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직사각형 256">
            <a:extLst>
              <a:ext uri="{FF2B5EF4-FFF2-40B4-BE49-F238E27FC236}">
                <a16:creationId xmlns:a16="http://schemas.microsoft.com/office/drawing/2014/main" id="{01BD3D7A-58AB-EA07-72E0-CD256D6DD887}"/>
              </a:ext>
            </a:extLst>
          </p:cNvPr>
          <p:cNvSpPr/>
          <p:nvPr/>
        </p:nvSpPr>
        <p:spPr>
          <a:xfrm>
            <a:off x="6007001" y="5349096"/>
            <a:ext cx="4113306" cy="3351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Reducing Computing Cost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Payment service doesn’t need to be run for 24/7 hours.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Enhancing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convenience, scalability, reliability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No server management is necessary.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Customer can enhance the bundle codes as reference implementations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5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</cp:revision>
  <dcterms:created xsi:type="dcterms:W3CDTF">2022-12-07T22:20:30Z</dcterms:created>
  <dcterms:modified xsi:type="dcterms:W3CDTF">2022-12-07T22:22:28Z</dcterms:modified>
</cp:coreProperties>
</file>