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6" r:id="rId6"/>
    <p:sldId id="265" r:id="rId7"/>
    <p:sldId id="267" r:id="rId8"/>
    <p:sldId id="262" r:id="rId9"/>
    <p:sldId id="261" r:id="rId10"/>
    <p:sldId id="260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/>
    <p:restoredTop sz="96327"/>
  </p:normalViewPr>
  <p:slideViewPr>
    <p:cSldViewPr snapToGrid="0">
      <p:cViewPr varScale="1">
        <p:scale>
          <a:sx n="108" d="100"/>
          <a:sy n="10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85603F3-0E92-B329-4A48-6EE24075DC89}"/>
              </a:ext>
            </a:extLst>
          </p:cNvPr>
          <p:cNvGrpSpPr/>
          <p:nvPr/>
        </p:nvGrpSpPr>
        <p:grpSpPr>
          <a:xfrm>
            <a:off x="3403600" y="795475"/>
            <a:ext cx="7081323" cy="5765800"/>
            <a:chOff x="3403600" y="546100"/>
            <a:chExt cx="7081323" cy="5765800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5E78526-C2E4-BF5A-F7DB-6D48DFDFA52E}"/>
                </a:ext>
              </a:extLst>
            </p:cNvPr>
            <p:cNvGrpSpPr/>
            <p:nvPr/>
          </p:nvGrpSpPr>
          <p:grpSpPr>
            <a:xfrm>
              <a:off x="3403600" y="546100"/>
              <a:ext cx="6769262" cy="5765800"/>
              <a:chOff x="3403600" y="546100"/>
              <a:chExt cx="6769262" cy="5765800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09A4EDA7-3512-096D-CC8F-7669B3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600" y="546100"/>
                <a:ext cx="5384800" cy="5765800"/>
              </a:xfrm>
              <a:prstGeom prst="rect">
                <a:avLst/>
              </a:prstGeom>
            </p:spPr>
          </p:pic>
          <p:pic>
            <p:nvPicPr>
              <p:cNvPr id="1055" name="Picture 1054">
                <a:extLst>
                  <a:ext uri="{FF2B5EF4-FFF2-40B4-BE49-F238E27FC236}">
                    <a16:creationId xmlns:a16="http://schemas.microsoft.com/office/drawing/2014/main" id="{817C498F-FBD8-C32F-0CAC-0E526440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5492" y="1938051"/>
                <a:ext cx="987370" cy="2819702"/>
              </a:xfrm>
              <a:prstGeom prst="rect">
                <a:avLst/>
              </a:prstGeom>
            </p:spPr>
          </p:pic>
          <p:cxnSp>
            <p:nvCxnSpPr>
              <p:cNvPr id="1056" name="Straight Arrow Connector 1055">
                <a:extLst>
                  <a:ext uri="{FF2B5EF4-FFF2-40B4-BE49-F238E27FC236}">
                    <a16:creationId xmlns:a16="http://schemas.microsoft.com/office/drawing/2014/main" id="{9B310618-A5A1-FD1E-F448-1DA1CBA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0" y="3296049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>
                <a:extLst>
                  <a:ext uri="{FF2B5EF4-FFF2-40B4-BE49-F238E27FC236}">
                    <a16:creationId xmlns:a16="http://schemas.microsoft.com/office/drawing/2014/main" id="{9B0DBCAC-785F-70DC-6AAF-22E5D4EB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671" y="3733455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5091220-3E58-6EDE-77D9-D245A0566C5C}"/>
                </a:ext>
              </a:extLst>
            </p:cNvPr>
            <p:cNvSpPr/>
            <p:nvPr/>
          </p:nvSpPr>
          <p:spPr>
            <a:xfrm>
              <a:off x="7261195" y="1831032"/>
              <a:ext cx="3223728" cy="324418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788677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7" y="1595576"/>
            <a:ext cx="131504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677224" y="31512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677224" y="2451650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677224" y="46244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677224" y="3934943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424868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56184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553619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 / 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6100780" y="27306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6100408" y="41880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6188403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6061484" y="2092525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5204060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911451" y="28083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911451" y="4256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5018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37040" y="5081699"/>
            <a:ext cx="977106" cy="68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20960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2080407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837470" y="3376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988684" y="3360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385119" y="16134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574433" y="1597807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Policy metrics </a:t>
            </a:r>
          </a:p>
          <a:p>
            <a:r>
              <a:rPr lang="en-US" sz="1100" dirty="0"/>
              <a:t>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801" y="2890975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97800" y="4402274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677224" y="2684013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8762671" y="6207997"/>
            <a:ext cx="693104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9506873" y="6201977"/>
            <a:ext cx="693104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731212" y="5083966"/>
            <a:ext cx="1468766" cy="65614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4288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413211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3102017" y="5597606"/>
            <a:ext cx="14510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API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66003" y="50551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334583" y="5192333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608442" y="5181311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6178503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6159537"/>
            <a:ext cx="225734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530217" y="51969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837533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8646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71EB15D-703D-41D3-D564-7C255119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134" y="3492523"/>
            <a:ext cx="584200" cy="41910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49F7C193-8B36-A757-73F4-FA9AEBA4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14" y="5667331"/>
            <a:ext cx="584200" cy="5969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32021DE-46DF-B139-DFA7-FEFB7EC85058}"/>
              </a:ext>
            </a:extLst>
          </p:cNvPr>
          <p:cNvSpPr txBox="1"/>
          <p:nvPr/>
        </p:nvSpPr>
        <p:spPr>
          <a:xfrm>
            <a:off x="2289917" y="623512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03C7AA3-F33E-4CBB-E447-6DA07358BC5B}"/>
              </a:ext>
            </a:extLst>
          </p:cNvPr>
          <p:cNvSpPr txBox="1"/>
          <p:nvPr/>
        </p:nvSpPr>
        <p:spPr>
          <a:xfrm>
            <a:off x="2287942" y="3929336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713DD0E7-F90C-3774-2748-35DCA08E2A02}"/>
              </a:ext>
            </a:extLst>
          </p:cNvPr>
          <p:cNvCxnSpPr>
            <a:cxnSpLocks/>
            <a:endCxn id="1062" idx="0"/>
          </p:cNvCxnSpPr>
          <p:nvPr/>
        </p:nvCxnSpPr>
        <p:spPr>
          <a:xfrm rot="10800000" flipV="1">
            <a:off x="2775234" y="3029977"/>
            <a:ext cx="652162" cy="4625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A579690E-EDF0-6DFC-C318-54AADD125401}"/>
              </a:ext>
            </a:extLst>
          </p:cNvPr>
          <p:cNvCxnSpPr>
            <a:cxnSpLocks/>
            <a:endCxn id="1065" idx="2"/>
          </p:cNvCxnSpPr>
          <p:nvPr/>
        </p:nvCxnSpPr>
        <p:spPr>
          <a:xfrm rot="10800000">
            <a:off x="2769098" y="4098614"/>
            <a:ext cx="658298" cy="404979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A027A154-1499-BC7E-97E9-761697D4BE1A}"/>
              </a:ext>
            </a:extLst>
          </p:cNvPr>
          <p:cNvCxnSpPr>
            <a:cxnSpLocks/>
            <a:stCxn id="34" idx="2"/>
            <a:endCxn id="26" idx="3"/>
          </p:cNvCxnSpPr>
          <p:nvPr/>
        </p:nvCxnSpPr>
        <p:spPr>
          <a:xfrm rot="5400000">
            <a:off x="6750076" y="4792495"/>
            <a:ext cx="603030" cy="2548005"/>
          </a:xfrm>
          <a:prstGeom prst="bentConnector2">
            <a:avLst/>
          </a:prstGeom>
          <a:ln w="9525">
            <a:solidFill>
              <a:schemeClr val="tx2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30C0286-463F-C046-BEFA-F822ED6AE5BD}"/>
              </a:ext>
            </a:extLst>
          </p:cNvPr>
          <p:cNvCxnSpPr>
            <a:cxnSpLocks/>
          </p:cNvCxnSpPr>
          <p:nvPr/>
        </p:nvCxnSpPr>
        <p:spPr>
          <a:xfrm flipH="1">
            <a:off x="3067334" y="5959088"/>
            <a:ext cx="416699" cy="12347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D370DA19-35DF-54BB-6E56-CF5930C53E5A}"/>
              </a:ext>
            </a:extLst>
          </p:cNvPr>
          <p:cNvSpPr>
            <a:spLocks/>
          </p:cNvSpPr>
          <p:nvPr/>
        </p:nvSpPr>
        <p:spPr>
          <a:xfrm>
            <a:off x="2936453" y="561327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09521D1-538A-17C6-C830-F4CB2B76319E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8325593" y="1764853"/>
            <a:ext cx="5616" cy="33168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Oval 1094">
            <a:extLst>
              <a:ext uri="{FF2B5EF4-FFF2-40B4-BE49-F238E27FC236}">
                <a16:creationId xmlns:a16="http://schemas.microsoft.com/office/drawing/2014/main" id="{CF9D40F3-D317-F2C7-ED05-AD9DDB87DA5C}"/>
              </a:ext>
            </a:extLst>
          </p:cNvPr>
          <p:cNvSpPr>
            <a:spLocks/>
          </p:cNvSpPr>
          <p:nvPr/>
        </p:nvSpPr>
        <p:spPr>
          <a:xfrm>
            <a:off x="8380049" y="1867439"/>
            <a:ext cx="150876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A9E2024-2D82-4B85-C599-9B9CD20CFD5E}"/>
              </a:ext>
            </a:extLst>
          </p:cNvPr>
          <p:cNvSpPr txBox="1"/>
          <p:nvPr/>
        </p:nvSpPr>
        <p:spPr>
          <a:xfrm>
            <a:off x="8576221" y="1851773"/>
            <a:ext cx="106829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Monitor</a:t>
            </a:r>
          </a:p>
          <a:p>
            <a:r>
              <a:rPr lang="en-US" sz="1100" dirty="0"/>
              <a:t>API Billing Data</a:t>
            </a: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CC39CA7C-8FD2-2773-2DBC-3545316B5C15}"/>
              </a:ext>
            </a:extLst>
          </p:cNvPr>
          <p:cNvSpPr>
            <a:spLocks/>
          </p:cNvSpPr>
          <p:nvPr/>
        </p:nvSpPr>
        <p:spPr>
          <a:xfrm>
            <a:off x="6912583" y="130273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2CD0F8B4-8B4E-EC7C-F732-C50D23254BE9}"/>
              </a:ext>
            </a:extLst>
          </p:cNvPr>
          <p:cNvSpPr txBox="1"/>
          <p:nvPr/>
        </p:nvSpPr>
        <p:spPr>
          <a:xfrm>
            <a:off x="7101897" y="1287072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Analyze</a:t>
            </a:r>
          </a:p>
          <a:p>
            <a:r>
              <a:rPr lang="en-US" sz="1100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162954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941015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989510"/>
            <a:ext cx="437247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781795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45245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629560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3952642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779198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”group-03:GR{:chat-api:A:P"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571483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5955704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747455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08887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AC73F1-02DF-05A5-07B2-EBBC95839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589" y="3429000"/>
            <a:ext cx="584200" cy="419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AF1841-2DB8-7A87-388B-BE0CA37790AA}"/>
              </a:ext>
            </a:extLst>
          </p:cNvPr>
          <p:cNvSpPr txBox="1"/>
          <p:nvPr/>
        </p:nvSpPr>
        <p:spPr>
          <a:xfrm>
            <a:off x="1778397" y="386581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9ED3C8-0128-E688-E741-C3CAC6FF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6" y="3010354"/>
            <a:ext cx="1159746" cy="12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92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3142</Words>
  <Application>Microsoft Macintosh PowerPoint</Application>
  <PresentationFormat>Widescreen</PresentationFormat>
  <Paragraphs>796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259</cp:revision>
  <dcterms:created xsi:type="dcterms:W3CDTF">2023-03-09T08:01:08Z</dcterms:created>
  <dcterms:modified xsi:type="dcterms:W3CDTF">2023-03-18T11:22:20Z</dcterms:modified>
</cp:coreProperties>
</file>