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/>
    <p:restoredTop sz="96327"/>
  </p:normalViewPr>
  <p:slideViewPr>
    <p:cSldViewPr snapToGrid="0">
      <p:cViewPr varScale="1">
        <p:scale>
          <a:sx n="101" d="100"/>
          <a:sy n="101" d="100"/>
        </p:scale>
        <p:origin x="23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Connectivity Manager diagram">
            <a:extLst>
              <a:ext uri="{FF2B5EF4-FFF2-40B4-BE49-F238E27FC236}">
                <a16:creationId xmlns:a16="http://schemas.microsoft.com/office/drawing/2014/main" id="{6F4FD308-CB7F-5666-23E6-DE78E825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60B15-C4BE-5DB0-F0DF-A771498E7E9F}"/>
              </a:ext>
            </a:extLst>
          </p:cNvPr>
          <p:cNvSpPr/>
          <p:nvPr/>
        </p:nvSpPr>
        <p:spPr>
          <a:xfrm>
            <a:off x="6985000" y="1539302"/>
            <a:ext cx="4864100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539302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8" y="134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546599" y="29019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546599" y="2202275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546599" y="43751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546599" y="3685568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45D5B-C9E5-F332-CEFA-698A01E3DB1E}"/>
              </a:ext>
            </a:extLst>
          </p:cNvPr>
          <p:cNvSpPr/>
          <p:nvPr/>
        </p:nvSpPr>
        <p:spPr>
          <a:xfrm>
            <a:off x="129307" y="1717102"/>
            <a:ext cx="3337793" cy="34073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258614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348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316122"/>
            <a:ext cx="1743936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5970154" y="24812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5969782" y="39386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5939028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5918982" y="1866900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4954685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780825" y="25590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780825" y="4006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4768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91320" y="5929482"/>
            <a:ext cx="2078180" cy="359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4F14C-22ED-C1EB-5905-8F69E67036A7}"/>
              </a:ext>
            </a:extLst>
          </p:cNvPr>
          <p:cNvCxnSpPr>
            <a:cxnSpLocks/>
            <a:stCxn id="34" idx="1"/>
            <a:endCxn id="26" idx="3"/>
          </p:cNvCxnSpPr>
          <p:nvPr/>
        </p:nvCxnSpPr>
        <p:spPr>
          <a:xfrm flipH="1">
            <a:off x="5777588" y="6109091"/>
            <a:ext cx="2113732" cy="95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18466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1831032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706843" y="3091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858057" y="3075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218866" y="1364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408180" y="13484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metrics 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67176" y="2641600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167175" y="4152899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546599" y="2434638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10020303" y="5923091"/>
            <a:ext cx="835890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10920437" y="5924752"/>
            <a:ext cx="8358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309835" y="5197478"/>
            <a:ext cx="1315043" cy="79749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179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163836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33655D3B-DDEF-E4FC-CA8B-5F07B5110E18}"/>
              </a:ext>
            </a:extLst>
          </p:cNvPr>
          <p:cNvSpPr>
            <a:spLocks/>
          </p:cNvSpPr>
          <p:nvPr/>
        </p:nvSpPr>
        <p:spPr>
          <a:xfrm>
            <a:off x="1689542" y="5506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1878856" y="5490736"/>
            <a:ext cx="1451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06628" y="48057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275208" y="4942958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549067" y="4931936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5798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5732036"/>
            <a:ext cx="1737836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470842" y="494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588158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6152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300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12974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11303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24" y="15450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630627" y="21509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2862"/>
              </p:ext>
            </p:extLst>
          </p:nvPr>
        </p:nvGraphicFramePr>
        <p:xfrm>
          <a:off x="1799359" y="3302000"/>
          <a:ext cx="4591384" cy="26639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2016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29531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41909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28326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56931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POST, PUT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Bronze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Silver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GRP:chat-api:W:G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GLO::R:P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Platinum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GLO::W:G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4529416" y="2637256"/>
            <a:ext cx="955592" cy="59405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(quota_policies)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00924" y="1842049"/>
            <a:ext cx="10097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21127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9459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405389" y="1434864"/>
            <a:ext cx="1115382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</a:t>
            </a:r>
          </a:p>
          <a:p>
            <a:r>
              <a:rPr lang="en-US" sz="1100" dirty="0"/>
              <a:t>Set quota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9331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4282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4451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787446"/>
            <a:ext cx="0" cy="1456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6078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248342" y="14551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409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429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2103676"/>
            <a:ext cx="1310701" cy="969724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5400000" flipH="1" flipV="1">
            <a:off x="8557028" y="397079"/>
            <a:ext cx="38100" cy="2057956"/>
          </a:xfrm>
          <a:prstGeom prst="bentConnector3">
            <a:avLst>
              <a:gd name="adj1" fmla="val 106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8379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858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26182" y="666024"/>
            <a:ext cx="1143431" cy="2701597"/>
          </a:xfrm>
          <a:prstGeom prst="bentConnector4">
            <a:avLst>
              <a:gd name="adj1" fmla="val -35542"/>
              <a:gd name="adj2" fmla="val 10517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4070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6683776" y="3284833"/>
            <a:ext cx="3590524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"api-key-01:API:image-api:R:F"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6683777" y="5038253"/>
            <a:ext cx="359052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10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9301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950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099743" y="1750284"/>
            <a:ext cx="283347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590564"/>
            <a:ext cx="1281187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636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5" name="직사각형 363">
            <a:extLst>
              <a:ext uri="{FF2B5EF4-FFF2-40B4-BE49-F238E27FC236}">
                <a16:creationId xmlns:a16="http://schemas.microsoft.com/office/drawing/2014/main" id="{383B2C9C-9427-7AB6-8BE0-DB166D92A8A8}"/>
              </a:ext>
            </a:extLst>
          </p:cNvPr>
          <p:cNvSpPr/>
          <p:nvPr/>
        </p:nvSpPr>
        <p:spPr>
          <a:xfrm>
            <a:off x="1790698" y="4859341"/>
            <a:ext cx="4591383" cy="54864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5275588" y="2361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5067742" y="240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D569AE1-276F-1E93-3A08-39D12655B17E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flipV="1">
            <a:off x="5007212" y="2292349"/>
            <a:ext cx="0" cy="34490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799359" y="6054350"/>
            <a:ext cx="4591384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6B7E93-7BDD-15A5-505F-D033B123769B}"/>
              </a:ext>
            </a:extLst>
          </p:cNvPr>
          <p:cNvCxnSpPr>
            <a:cxnSpLocks/>
          </p:cNvCxnSpPr>
          <p:nvPr/>
        </p:nvCxnSpPr>
        <p:spPr>
          <a:xfrm flipV="1">
            <a:off x="9593347" y="3048000"/>
            <a:ext cx="0" cy="228600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4A1806B-24BE-7E15-B2F8-FA14B0C60FF4}"/>
              </a:ext>
            </a:extLst>
          </p:cNvPr>
          <p:cNvCxnSpPr>
            <a:cxnSpLocks/>
            <a:stCxn id="65" idx="3"/>
            <a:endCxn id="103" idx="3"/>
          </p:cNvCxnSpPr>
          <p:nvPr/>
        </p:nvCxnSpPr>
        <p:spPr>
          <a:xfrm>
            <a:off x="10254163" y="1639369"/>
            <a:ext cx="20138" cy="4060604"/>
          </a:xfrm>
          <a:prstGeom prst="bentConnector3">
            <a:avLst>
              <a:gd name="adj1" fmla="val 129823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3873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692156" y="6367036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it can be moved to (local/remote) key/val store.</a:t>
            </a:r>
          </a:p>
        </p:txBody>
      </p:sp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07" y="13609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77" y="11938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24" y="16085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021027" y="22144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373771" y="3827585"/>
          <a:ext cx="7819707" cy="249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18802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POST, PUT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Bronze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Silver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Read/Write)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chat-api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GLO::R:P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Platinum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Global Policy for all proxies (Platinum,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2700756"/>
            <a:ext cx="1548247" cy="377641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quota_policies</a:t>
            </a: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367384" y="3537484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791324" y="19055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rot="5400000" flipH="1" flipV="1">
            <a:off x="4407195" y="2380140"/>
            <a:ext cx="344907" cy="296327"/>
          </a:xfrm>
          <a:prstGeom prst="bentConnector3">
            <a:avLst>
              <a:gd name="adj1" fmla="val 50000"/>
            </a:avLst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205608" y="21762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6785376" y="20094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833888" y="1536464"/>
            <a:ext cx="1371139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</a:t>
            </a:r>
          </a:p>
          <a:p>
            <a:r>
              <a:rPr lang="en-US" sz="1100" dirty="0"/>
              <a:t>Set quotas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250016" y="19966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250016" y="14917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6789904" y="15086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4727812" y="1850946"/>
            <a:ext cx="0" cy="1456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205608" y="16713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1664142" y="1531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466088" y="1472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270942" y="1493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658596" y="2103676"/>
            <a:ext cx="1310701" cy="76852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policies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5400000" flipH="1" flipV="1">
            <a:off x="8277628" y="460579"/>
            <a:ext cx="38100" cy="2057956"/>
          </a:xfrm>
          <a:prstGeom prst="bentConnector3">
            <a:avLst>
              <a:gd name="adj1" fmla="val 106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713988" y="9014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518842" y="921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128833" y="647474"/>
            <a:ext cx="979330" cy="2701597"/>
          </a:xfrm>
          <a:prstGeom prst="bentConnector4">
            <a:avLst>
              <a:gd name="adj1" fmla="val -41497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676551" y="1470507"/>
            <a:ext cx="1358464" cy="464724"/>
            <a:chOff x="4546599" y="2111542"/>
            <a:chExt cx="11453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8463483" y="3968908"/>
            <a:ext cx="3520033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"api-key-01:API:chat-api:W:G"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"api-key-02:API:chat-api:R:G"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7713988" y="2914252"/>
            <a:ext cx="4008112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api_quota_policy_name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quota_limit_per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API:chat-api:R:G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API:chat-api:W:G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66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07" y="8656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76" y="865605"/>
            <a:ext cx="1005495" cy="10892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199320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Create a quota policy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4" y="11132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411427" y="17191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2952394"/>
          <a:ext cx="8513128" cy="198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59443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Quota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Policy</a:t>
                      </a:r>
                    </a:p>
                    <a:p>
                      <a:r>
                        <a:rPr lang="en-US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Proxy </a:t>
                      </a:r>
                    </a:p>
                    <a:p>
                      <a:r>
                        <a:rPr lang="en-US" sz="11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API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Pay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</a:t>
                      </a:r>
                    </a:p>
                    <a:p>
                      <a:r>
                        <a:rPr lang="en-US" sz="1100" dirty="0"/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 </a:t>
                      </a:r>
                    </a:p>
                    <a:p>
                      <a:r>
                        <a:rPr lang="en-US" sz="1100" dirty="0"/>
                        <a:t>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POST, 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Bronze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all APIs)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Chat-api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GLO::R:P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 Policy for all proxies (Premium,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1710156"/>
            <a:ext cx="1718658" cy="76852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users_quota_policies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groups_policies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535672" y="26622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181724" y="14102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>
          <a:xfrm rot="10800000">
            <a:off x="3131307" y="1954891"/>
            <a:ext cx="526054" cy="139526"/>
          </a:xfrm>
          <a:prstGeom prst="bentConnector2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740907" y="1410248"/>
            <a:ext cx="1833769" cy="1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5514623" y="1371519"/>
            <a:ext cx="1241153" cy="28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E53A3C20-4211-DC81-33DA-4DE041507ED7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 ID (sub)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CCA2374-6049-ADDB-5A94-E24D430CFA3D}"/>
              </a:ext>
            </a:extLst>
          </p:cNvPr>
          <p:cNvSpPr/>
          <p:nvPr/>
        </p:nvSpPr>
        <p:spPr>
          <a:xfrm>
            <a:off x="542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users_quota_policies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4" name="Table 22">
            <a:extLst>
              <a:ext uri="{FF2B5EF4-FFF2-40B4-BE49-F238E27FC236}">
                <a16:creationId xmlns:a16="http://schemas.microsoft.com/office/drawing/2014/main" id="{386B3C89-5C0F-421D-086B-9A56F0721E8C}"/>
              </a:ext>
            </a:extLst>
          </p:cNvPr>
          <p:cNvGraphicFramePr>
            <a:graphicFrameLocks noGrp="1"/>
          </p:cNvGraphicFramePr>
          <p:nvPr/>
        </p:nvGraphicFramePr>
        <p:xfrm>
          <a:off x="3463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Group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F5-product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5" name="직사각형 363">
            <a:extLst>
              <a:ext uri="{FF2B5EF4-FFF2-40B4-BE49-F238E27FC236}">
                <a16:creationId xmlns:a16="http://schemas.microsoft.com/office/drawing/2014/main" id="{2ECF5482-BB41-1791-EE80-45A565C91AE2}"/>
              </a:ext>
            </a:extLst>
          </p:cNvPr>
          <p:cNvSpPr/>
          <p:nvPr/>
        </p:nvSpPr>
        <p:spPr>
          <a:xfrm>
            <a:off x="3463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groups_quota_policies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8B025E-9614-6A2C-D68F-F0A6A9A87046}"/>
              </a:ext>
            </a:extLst>
          </p:cNvPr>
          <p:cNvGrpSpPr/>
          <p:nvPr/>
        </p:nvGrpSpPr>
        <p:grpSpPr>
          <a:xfrm>
            <a:off x="6502875" y="1975500"/>
            <a:ext cx="1298758" cy="464724"/>
            <a:chOff x="4546599" y="2111542"/>
            <a:chExt cx="1145309" cy="530057"/>
          </a:xfrm>
        </p:grpSpPr>
        <p:sp>
          <p:nvSpPr>
            <p:cNvPr id="47" name="Internal Storage 46">
              <a:extLst>
                <a:ext uri="{FF2B5EF4-FFF2-40B4-BE49-F238E27FC236}">
                  <a16:creationId xmlns:a16="http://schemas.microsoft.com/office/drawing/2014/main" id="{370DD87A-72BE-3D50-17AB-AF10571969B1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151B43-B2DB-E334-DE18-F85FAD454AC0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quota status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03CEBB4-0E43-5A73-967F-E9532F06F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479" y="865605"/>
            <a:ext cx="1005495" cy="1022820"/>
          </a:xfrm>
          <a:prstGeom prst="rect">
            <a:avLst/>
          </a:prstGeom>
        </p:spPr>
      </p:pic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63C588-A5DF-F288-C8A4-D536BB01A778}"/>
              </a:ext>
            </a:extLst>
          </p:cNvPr>
          <p:cNvSpPr/>
          <p:nvPr/>
        </p:nvSpPr>
        <p:spPr>
          <a:xfrm>
            <a:off x="8717841" y="1359930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224288" y="723664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</p:txBody>
      </p:sp>
    </p:spTree>
    <p:extLst>
      <p:ext uri="{BB962C8B-B14F-4D97-AF65-F5344CB8AC3E}">
        <p14:creationId xmlns:p14="http://schemas.microsoft.com/office/powerpoint/2010/main" val="231071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125BF-4581-0AE7-EB81-0F84C60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9" y="54679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801C1-6167-5EFC-E743-08BB175CE22C}"/>
              </a:ext>
            </a:extLst>
          </p:cNvPr>
          <p:cNvSpPr txBox="1"/>
          <p:nvPr/>
        </p:nvSpPr>
        <p:spPr>
          <a:xfrm>
            <a:off x="839359" y="1052747"/>
            <a:ext cx="44396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API Owner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59" y="873327"/>
            <a:ext cx="15494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56" y="2519247"/>
            <a:ext cx="1219200" cy="132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6D40D4-2F9A-9DA0-1CF6-D9849C167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059" y="3054350"/>
            <a:ext cx="1130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I Connectivity Manager diagram">
            <a:extLst>
              <a:ext uri="{FF2B5EF4-FFF2-40B4-BE49-F238E27FC236}">
                <a16:creationId xmlns:a16="http://schemas.microsoft.com/office/drawing/2014/main" id="{DCBFC36F-97B1-84DD-EB29-71C0C6C3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1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1225</Words>
  <Application>Microsoft Macintosh PowerPoint</Application>
  <PresentationFormat>Widescreen</PresentationFormat>
  <Paragraphs>385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171</cp:revision>
  <dcterms:created xsi:type="dcterms:W3CDTF">2023-03-09T08:01:08Z</dcterms:created>
  <dcterms:modified xsi:type="dcterms:W3CDTF">2023-03-18T08:23:49Z</dcterms:modified>
</cp:coreProperties>
</file>