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4"/>
    <p:restoredTop sz="96327"/>
  </p:normalViewPr>
  <p:slideViewPr>
    <p:cSldViewPr snapToGrid="0">
      <p:cViewPr varScale="1">
        <p:scale>
          <a:sx n="101" d="100"/>
          <a:sy n="101" d="100"/>
        </p:scale>
        <p:origin x="232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5B9D2-CCAE-462F-E00C-04D415129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4C3BFB-277E-EF70-B722-AFEAEBF0E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23C26-7317-6AC1-F36E-ABE887635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72601-4AE2-E02F-34AB-4B403913D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F07D1-8FF7-49CB-97D3-394C14341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85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6A15C-F366-3DC5-0BAB-A9836A9FD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7E6366-D47D-3C57-6BB0-92691FA27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CF1E4-8BEE-B9E7-017B-FCE024B4D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25B48-9CD2-1028-C2C3-27FF7B6CB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7F417-4AA7-5333-A7C2-42F58464E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8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54703A-8531-B708-7C4E-9DF0D0971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13BB0E-C365-0C69-D614-1680C339C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0C3EB-D583-6572-C2C1-CCBA602CC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6D026-F500-A66B-64CA-5443E7D08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D6EC2-200D-7368-A4DF-CC8874585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65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C55D6-8862-BDC7-DC67-BC031073D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0A128-0C90-3F5E-2313-E9921CD0F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D20B9-BFDA-0582-C426-DC14F6C81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D151B-98F5-1766-2EFC-035416AF9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52FAF-A509-A8F6-33DE-B5FAE5E0F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8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17826-DFB3-D9B0-0ABF-A4885D694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491D6-3172-9882-030A-7E7EF97E3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F6653-1D02-6309-35E0-86D26F263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0F188-FDAD-B20F-39BC-9529C2E64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E1FCD-58AB-3CB4-7432-95F595589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40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5D835-A4EE-E15A-EBB7-B00448AE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30A83-C72E-7159-3FFA-1068A1F72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B7BE81-3A50-A35D-9ABF-3576DA524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07424-734D-33B4-D8CA-F7BAC10BB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4020D-F496-E7DD-94E8-9C0AAD919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ED387-D009-62BF-9970-B437178C7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41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189EE-7BDB-212C-2FA2-DC96D3ADE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FCD9D-E5D2-2961-A3FA-A9F65A0B5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AD2A7-3917-010C-6B0E-139CA637F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E712E7-E8F2-8D37-87DE-93169E2BA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3568BD-EC9E-3B71-97CA-BA52E395FC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96A452-9CD9-BB69-519D-8020D04AD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BE027E-751B-4A57-87DE-3A1267F46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30A53D-4C0D-728D-309A-AD0DDA5D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37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41DAD-28A7-AE9A-75FE-38768C99E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96027F-71CF-7104-56D6-574E98800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09FB36-5513-C486-857C-DD2CB1018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8077A-ABE4-AD8B-09C4-96E36B70F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9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9D90F7-DAE2-E48A-A628-E30768CAB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412354-C8D1-B6F2-5488-EF77038FC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369ED-20A6-73B3-B425-EC2A5C0C0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66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D6E8-B3B6-0F12-B4D2-4317BF2A8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0CF58-D6A1-9613-29D1-2D9D52212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A1C77-9F0B-1519-2964-701874927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253B4-01E4-918C-31B6-BF6D1C80E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C049B-3111-19F8-DC80-283A7CBD1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DAB79-5B33-50B0-C022-867B41FC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72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95D87-EDA7-F471-6717-A17A16286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A2E856-269E-9718-4FC4-534784E96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9460D-D8C4-52EA-FCF9-90E7A7C81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3CC4E-06D7-5778-416F-E773871D9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30385-124D-2B7B-4631-CAFB6C7AA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4BC52-BE63-1729-E8A0-C1382A4BD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8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5C6CCB-9010-0A9F-F23F-9147D06DB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433D7-4375-B350-BE27-94016366C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B008E-AA9F-9125-8110-8C15C68370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B9071-99C5-4A0E-D7F0-ECED99FC6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5B28C-CAF0-3020-9238-D7DDFCED2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14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PI Connectivity Manager diagram">
            <a:extLst>
              <a:ext uri="{FF2B5EF4-FFF2-40B4-BE49-F238E27FC236}">
                <a16:creationId xmlns:a16="http://schemas.microsoft.com/office/drawing/2014/main" id="{6F4FD308-CB7F-5666-23E6-DE78E8259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8450"/>
            <a:ext cx="12192000" cy="625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5E60B15-C4BE-5DB0-F0DF-A771498E7E9F}"/>
              </a:ext>
            </a:extLst>
          </p:cNvPr>
          <p:cNvSpPr/>
          <p:nvPr/>
        </p:nvSpPr>
        <p:spPr>
          <a:xfrm>
            <a:off x="6985000" y="1539302"/>
            <a:ext cx="4864100" cy="4581144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9BC30F2C-EAF1-DB54-6170-3DF988AA2F76}"/>
              </a:ext>
            </a:extLst>
          </p:cNvPr>
          <p:cNvSpPr/>
          <p:nvPr/>
        </p:nvSpPr>
        <p:spPr>
          <a:xfrm>
            <a:off x="6337299" y="1539302"/>
            <a:ext cx="1094509" cy="797498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68263" indent="-682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quota products</a:t>
            </a:r>
          </a:p>
          <a:p>
            <a:pPr marL="68263" indent="-682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quota/user/api</a:t>
            </a:r>
          </a:p>
          <a:p>
            <a:pPr marL="68263" indent="-682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quota analytics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2BCA37-BAB1-E6D9-6DE8-E34F47B6F40D}"/>
              </a:ext>
            </a:extLst>
          </p:cNvPr>
          <p:cNvSpPr txBox="1"/>
          <p:nvPr/>
        </p:nvSpPr>
        <p:spPr>
          <a:xfrm>
            <a:off x="7673688" y="1346201"/>
            <a:ext cx="962312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API Owners</a:t>
            </a:r>
          </a:p>
        </p:txBody>
      </p:sp>
      <p:sp>
        <p:nvSpPr>
          <p:cNvPr id="11" name="직사각형 363">
            <a:extLst>
              <a:ext uri="{FF2B5EF4-FFF2-40B4-BE49-F238E27FC236}">
                <a16:creationId xmlns:a16="http://schemas.microsoft.com/office/drawing/2014/main" id="{6B1D5576-BA73-A3EC-0DFF-D9589489B05B}"/>
              </a:ext>
            </a:extLst>
          </p:cNvPr>
          <p:cNvSpPr/>
          <p:nvPr/>
        </p:nvSpPr>
        <p:spPr>
          <a:xfrm>
            <a:off x="4546599" y="2901909"/>
            <a:ext cx="1241153" cy="359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 NJS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55DBB35-4D2D-D081-8D9F-422B6323204A}"/>
              </a:ext>
            </a:extLst>
          </p:cNvPr>
          <p:cNvGrpSpPr/>
          <p:nvPr/>
        </p:nvGrpSpPr>
        <p:grpSpPr>
          <a:xfrm>
            <a:off x="4546599" y="1968500"/>
            <a:ext cx="1298758" cy="698500"/>
            <a:chOff x="4546599" y="1943100"/>
            <a:chExt cx="1145309" cy="698500"/>
          </a:xfrm>
        </p:grpSpPr>
        <p:sp>
          <p:nvSpPr>
            <p:cNvPr id="10" name="Internal Storage 9">
              <a:extLst>
                <a:ext uri="{FF2B5EF4-FFF2-40B4-BE49-F238E27FC236}">
                  <a16:creationId xmlns:a16="http://schemas.microsoft.com/office/drawing/2014/main" id="{F66D1F55-C492-9C0E-9464-919526641E17}"/>
                </a:ext>
              </a:extLst>
            </p:cNvPr>
            <p:cNvSpPr/>
            <p:nvPr/>
          </p:nvSpPr>
          <p:spPr>
            <a:xfrm>
              <a:off x="4546599" y="1943100"/>
              <a:ext cx="1094509" cy="698500"/>
            </a:xfrm>
            <a:prstGeom prst="flowChartInternalStorag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86E81DF-5F10-7316-4926-61BE7D64AA3E}"/>
                </a:ext>
              </a:extLst>
            </p:cNvPr>
            <p:cNvSpPr txBox="1"/>
            <p:nvPr/>
          </p:nvSpPr>
          <p:spPr>
            <a:xfrm>
              <a:off x="4648200" y="2049223"/>
              <a:ext cx="1043708" cy="553998"/>
            </a:xfrm>
            <a:prstGeom prst="rect">
              <a:avLst/>
            </a:prstGeom>
            <a:noFill/>
          </p:spPr>
          <p:txBody>
            <a:bodyPr wrap="square" tIns="0" rIns="0" bIns="0">
              <a:spAutoFit/>
            </a:bodyPr>
            <a:lstStyle/>
            <a:p>
              <a:pPr marL="68263" marR="0" lvl="0" indent="-68263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quota products</a:t>
              </a:r>
            </a:p>
            <a:p>
              <a:pPr marL="68263" marR="0" lvl="0" indent="-68263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quota/user/api</a:t>
              </a:r>
            </a:p>
            <a:p>
              <a:pPr marL="68263" marR="0" lvl="0" indent="-68263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quota status</a:t>
              </a:r>
            </a:p>
          </p:txBody>
        </p:sp>
      </p:grpSp>
      <p:sp>
        <p:nvSpPr>
          <p:cNvPr id="16" name="직사각형 363">
            <a:extLst>
              <a:ext uri="{FF2B5EF4-FFF2-40B4-BE49-F238E27FC236}">
                <a16:creationId xmlns:a16="http://schemas.microsoft.com/office/drawing/2014/main" id="{AD9274CF-9762-E0BB-CAF5-9E2BE3D47DB0}"/>
              </a:ext>
            </a:extLst>
          </p:cNvPr>
          <p:cNvSpPr/>
          <p:nvPr/>
        </p:nvSpPr>
        <p:spPr>
          <a:xfrm>
            <a:off x="4546599" y="4375109"/>
            <a:ext cx="1241153" cy="359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 NJS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EE359B-8C7F-8948-0502-C150B65363F5}"/>
              </a:ext>
            </a:extLst>
          </p:cNvPr>
          <p:cNvGrpSpPr/>
          <p:nvPr/>
        </p:nvGrpSpPr>
        <p:grpSpPr>
          <a:xfrm>
            <a:off x="4546599" y="3454400"/>
            <a:ext cx="1298758" cy="698500"/>
            <a:chOff x="4546599" y="1943100"/>
            <a:chExt cx="1145309" cy="698500"/>
          </a:xfrm>
        </p:grpSpPr>
        <p:sp>
          <p:nvSpPr>
            <p:cNvPr id="18" name="Internal Storage 17">
              <a:extLst>
                <a:ext uri="{FF2B5EF4-FFF2-40B4-BE49-F238E27FC236}">
                  <a16:creationId xmlns:a16="http://schemas.microsoft.com/office/drawing/2014/main" id="{7A64989D-73F3-64C9-A56C-7378C5203C47}"/>
                </a:ext>
              </a:extLst>
            </p:cNvPr>
            <p:cNvSpPr/>
            <p:nvPr/>
          </p:nvSpPr>
          <p:spPr>
            <a:xfrm>
              <a:off x="4546599" y="1943100"/>
              <a:ext cx="1094509" cy="698500"/>
            </a:xfrm>
            <a:prstGeom prst="flowChartInternalStorag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EB6A09-38BC-9CAE-F3B9-D18B8ACB8922}"/>
                </a:ext>
              </a:extLst>
            </p:cNvPr>
            <p:cNvSpPr txBox="1"/>
            <p:nvPr/>
          </p:nvSpPr>
          <p:spPr>
            <a:xfrm>
              <a:off x="4648200" y="2061923"/>
              <a:ext cx="1043708" cy="553998"/>
            </a:xfrm>
            <a:prstGeom prst="rect">
              <a:avLst/>
            </a:prstGeom>
            <a:noFill/>
          </p:spPr>
          <p:txBody>
            <a:bodyPr wrap="square" tIns="0" rIns="0" bIns="0">
              <a:spAutoFit/>
            </a:bodyPr>
            <a:lstStyle/>
            <a:p>
              <a:pPr marL="68263" marR="0" lvl="0" indent="-68263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quota policy</a:t>
              </a:r>
            </a:p>
            <a:p>
              <a:pPr marL="68263" marR="0" lvl="0" indent="-68263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quota / user</a:t>
              </a:r>
            </a:p>
            <a:p>
              <a:pPr marL="68263" marR="0" lvl="0" indent="-68263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quota status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45D5B-C9E5-F332-CEFA-698A01E3DB1E}"/>
              </a:ext>
            </a:extLst>
          </p:cNvPr>
          <p:cNvSpPr/>
          <p:nvPr/>
        </p:nvSpPr>
        <p:spPr>
          <a:xfrm>
            <a:off x="129307" y="1717102"/>
            <a:ext cx="3337793" cy="4581144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D36722-5BC6-6BE9-05D8-08DA14A20BC5}"/>
              </a:ext>
            </a:extLst>
          </p:cNvPr>
          <p:cNvSpPr/>
          <p:nvPr/>
        </p:nvSpPr>
        <p:spPr>
          <a:xfrm>
            <a:off x="258614" y="475377"/>
            <a:ext cx="4948387" cy="1258214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0B2FF64-FC10-59DB-D80A-DC38AA102BFC}"/>
              </a:ext>
            </a:extLst>
          </p:cNvPr>
          <p:cNvSpPr>
            <a:spLocks/>
          </p:cNvSpPr>
          <p:nvPr/>
        </p:nvSpPr>
        <p:spPr>
          <a:xfrm>
            <a:off x="6730628" y="348098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C2091B-A9FD-E3CC-7005-88938D422254}"/>
              </a:ext>
            </a:extLst>
          </p:cNvPr>
          <p:cNvSpPr txBox="1"/>
          <p:nvPr/>
        </p:nvSpPr>
        <p:spPr>
          <a:xfrm>
            <a:off x="6913990" y="303422"/>
            <a:ext cx="1743936" cy="6771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Set quota meta data</a:t>
            </a:r>
          </a:p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/>
              <a:t>products</a:t>
            </a:r>
          </a:p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/>
              <a:t>quotas /api</a:t>
            </a:r>
          </a:p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/>
              <a:t>quotas /user</a:t>
            </a:r>
          </a:p>
        </p:txBody>
      </p:sp>
      <p:sp>
        <p:nvSpPr>
          <p:cNvPr id="24" name="Decision 23">
            <a:extLst>
              <a:ext uri="{FF2B5EF4-FFF2-40B4-BE49-F238E27FC236}">
                <a16:creationId xmlns:a16="http://schemas.microsoft.com/office/drawing/2014/main" id="{7EDC6E5B-A22B-B12E-E2CA-E8E04771BBFE}"/>
              </a:ext>
            </a:extLst>
          </p:cNvPr>
          <p:cNvSpPr/>
          <p:nvPr/>
        </p:nvSpPr>
        <p:spPr>
          <a:xfrm>
            <a:off x="5970154" y="2481285"/>
            <a:ext cx="905736" cy="612648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Quota</a:t>
            </a:r>
          </a:p>
          <a:p>
            <a:pPr algn="ctr"/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Remain?</a:t>
            </a:r>
          </a:p>
        </p:txBody>
      </p:sp>
      <p:sp>
        <p:nvSpPr>
          <p:cNvPr id="25" name="Decision 24">
            <a:extLst>
              <a:ext uri="{FF2B5EF4-FFF2-40B4-BE49-F238E27FC236}">
                <a16:creationId xmlns:a16="http://schemas.microsoft.com/office/drawing/2014/main" id="{1A47A402-ACEC-29C1-77FD-D1BA78786F7E}"/>
              </a:ext>
            </a:extLst>
          </p:cNvPr>
          <p:cNvSpPr/>
          <p:nvPr/>
        </p:nvSpPr>
        <p:spPr>
          <a:xfrm>
            <a:off x="5969782" y="3938685"/>
            <a:ext cx="905736" cy="612648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Quota</a:t>
            </a:r>
          </a:p>
          <a:p>
            <a:pPr algn="ctr"/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Remain?</a:t>
            </a:r>
          </a:p>
        </p:txBody>
      </p:sp>
      <p:sp>
        <p:nvSpPr>
          <p:cNvPr id="26" name="직사각형 363">
            <a:extLst>
              <a:ext uri="{FF2B5EF4-FFF2-40B4-BE49-F238E27FC236}">
                <a16:creationId xmlns:a16="http://schemas.microsoft.com/office/drawing/2014/main" id="{2BD010B9-3933-E5A8-D412-33A4D61C577B}"/>
              </a:ext>
            </a:extLst>
          </p:cNvPr>
          <p:cNvSpPr/>
          <p:nvPr/>
        </p:nvSpPr>
        <p:spPr>
          <a:xfrm>
            <a:off x="4546598" y="5939028"/>
            <a:ext cx="1094510" cy="359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Payment NJS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B2D5BE7-8A0B-6DF7-97C8-DA4CA84A2B49}"/>
              </a:ext>
            </a:extLst>
          </p:cNvPr>
          <p:cNvCxnSpPr/>
          <p:nvPr/>
        </p:nvCxnSpPr>
        <p:spPr>
          <a:xfrm>
            <a:off x="5918982" y="1866900"/>
            <a:ext cx="0" cy="279400"/>
          </a:xfrm>
          <a:prstGeom prst="straightConnector1">
            <a:avLst/>
          </a:prstGeom>
          <a:ln w="12700"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Decision 28">
            <a:extLst>
              <a:ext uri="{FF2B5EF4-FFF2-40B4-BE49-F238E27FC236}">
                <a16:creationId xmlns:a16="http://schemas.microsoft.com/office/drawing/2014/main" id="{6C732181-77E5-2D0F-E95C-C1588014A759}"/>
              </a:ext>
            </a:extLst>
          </p:cNvPr>
          <p:cNvSpPr/>
          <p:nvPr/>
        </p:nvSpPr>
        <p:spPr>
          <a:xfrm>
            <a:off x="5360181" y="4954685"/>
            <a:ext cx="1116817" cy="612648"/>
          </a:xfrm>
          <a:prstGeom prst="flowChartDecision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Purchased</a:t>
            </a:r>
          </a:p>
          <a:p>
            <a:pPr algn="ctr"/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Quota?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F3376C-C682-ED85-510B-058F5A06980C}"/>
              </a:ext>
            </a:extLst>
          </p:cNvPr>
          <p:cNvSpPr txBox="1"/>
          <p:nvPr/>
        </p:nvSpPr>
        <p:spPr>
          <a:xfrm>
            <a:off x="6780825" y="2559009"/>
            <a:ext cx="114531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1C52D2-9339-E1BF-6151-038648209CB8}"/>
              </a:ext>
            </a:extLst>
          </p:cNvPr>
          <p:cNvSpPr txBox="1"/>
          <p:nvPr/>
        </p:nvSpPr>
        <p:spPr>
          <a:xfrm>
            <a:off x="6780825" y="4006809"/>
            <a:ext cx="114531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888B3F-11DD-F300-F534-3CA6FC6EBD2A}"/>
              </a:ext>
            </a:extLst>
          </p:cNvPr>
          <p:cNvSpPr txBox="1"/>
          <p:nvPr/>
        </p:nvSpPr>
        <p:spPr>
          <a:xfrm>
            <a:off x="5942625" y="4768809"/>
            <a:ext cx="114531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Y</a:t>
            </a:r>
          </a:p>
        </p:txBody>
      </p:sp>
      <p:sp>
        <p:nvSpPr>
          <p:cNvPr id="34" name="직사각형 363">
            <a:extLst>
              <a:ext uri="{FF2B5EF4-FFF2-40B4-BE49-F238E27FC236}">
                <a16:creationId xmlns:a16="http://schemas.microsoft.com/office/drawing/2014/main" id="{5726473C-1E25-0BD6-7F2B-EFF6404B8318}"/>
              </a:ext>
            </a:extLst>
          </p:cNvPr>
          <p:cNvSpPr/>
          <p:nvPr/>
        </p:nvSpPr>
        <p:spPr>
          <a:xfrm>
            <a:off x="7180120" y="5904082"/>
            <a:ext cx="2078180" cy="3592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 cap="flat" cmpd="sng" algn="ctr">
            <a:solidFill>
              <a:schemeClr val="accent3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External Payment Gateway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A34F14C-22ED-C1EB-5905-8F69E67036A7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5641108" y="6118637"/>
            <a:ext cx="1539012" cy="0"/>
          </a:xfrm>
          <a:prstGeom prst="straightConnector1">
            <a:avLst/>
          </a:prstGeom>
          <a:ln w="12700"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51C63379-F350-EA2E-F40D-2C8CF033455C}"/>
              </a:ext>
            </a:extLst>
          </p:cNvPr>
          <p:cNvSpPr>
            <a:spLocks/>
          </p:cNvSpPr>
          <p:nvPr/>
        </p:nvSpPr>
        <p:spPr>
          <a:xfrm>
            <a:off x="3926766" y="1795898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E5F3058-6364-75D3-3D56-0EB24C1105ED}"/>
              </a:ext>
            </a:extLst>
          </p:cNvPr>
          <p:cNvSpPr txBox="1"/>
          <p:nvPr/>
        </p:nvSpPr>
        <p:spPr>
          <a:xfrm>
            <a:off x="4116080" y="1780232"/>
            <a:ext cx="1743936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Configure quota meta data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B4CEC5D-69F0-0565-3904-7A6560D4B41B}"/>
              </a:ext>
            </a:extLst>
          </p:cNvPr>
          <p:cNvSpPr>
            <a:spLocks/>
          </p:cNvSpPr>
          <p:nvPr/>
        </p:nvSpPr>
        <p:spPr>
          <a:xfrm>
            <a:off x="5681443" y="3091441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C521B39-2281-419A-52B8-597D585F3297}"/>
              </a:ext>
            </a:extLst>
          </p:cNvPr>
          <p:cNvSpPr txBox="1"/>
          <p:nvPr/>
        </p:nvSpPr>
        <p:spPr>
          <a:xfrm>
            <a:off x="5845357" y="3075775"/>
            <a:ext cx="1266333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/>
              <a:t>Validate quota</a:t>
            </a:r>
          </a:p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/>
              <a:t>decrement quota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893DC9D-C725-C48F-07AB-11C7B8A30115}"/>
              </a:ext>
            </a:extLst>
          </p:cNvPr>
          <p:cNvSpPr>
            <a:spLocks/>
          </p:cNvSpPr>
          <p:nvPr/>
        </p:nvSpPr>
        <p:spPr>
          <a:xfrm>
            <a:off x="4218866" y="1364098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</a:endParaRP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42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F2E593F-5CF6-FDCD-0CC8-79A76088521C}"/>
              </a:ext>
            </a:extLst>
          </p:cNvPr>
          <p:cNvSpPr txBox="1"/>
          <p:nvPr/>
        </p:nvSpPr>
        <p:spPr>
          <a:xfrm>
            <a:off x="4408180" y="1348432"/>
            <a:ext cx="1743936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metrics mgmt.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C3334ED-2F5B-321F-129B-4388EEF9E95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167176" y="2641600"/>
            <a:ext cx="0" cy="260309"/>
          </a:xfrm>
          <a:prstGeom prst="straightConnector1">
            <a:avLst/>
          </a:prstGeom>
          <a:ln w="12700">
            <a:solidFill>
              <a:schemeClr val="accent2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BEE4435-B180-89B9-0322-AE11E03D560C}"/>
              </a:ext>
            </a:extLst>
          </p:cNvPr>
          <p:cNvCxnSpPr>
            <a:cxnSpLocks/>
            <a:stCxn id="18" idx="2"/>
            <a:endCxn id="16" idx="0"/>
          </p:cNvCxnSpPr>
          <p:nvPr/>
        </p:nvCxnSpPr>
        <p:spPr>
          <a:xfrm>
            <a:off x="5167175" y="4152900"/>
            <a:ext cx="1" cy="222209"/>
          </a:xfrm>
          <a:prstGeom prst="straightConnector1">
            <a:avLst/>
          </a:prstGeom>
          <a:ln w="12700">
            <a:solidFill>
              <a:schemeClr val="accent2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F917B2FC-F050-9AD0-5BF6-7C86691B5EE8}"/>
              </a:ext>
            </a:extLst>
          </p:cNvPr>
          <p:cNvCxnSpPr>
            <a:cxnSpLocks/>
            <a:stCxn id="18" idx="1"/>
            <a:endCxn id="10" idx="1"/>
          </p:cNvCxnSpPr>
          <p:nvPr/>
        </p:nvCxnSpPr>
        <p:spPr>
          <a:xfrm rot="10800000">
            <a:off x="4546599" y="2317750"/>
            <a:ext cx="12700" cy="1485900"/>
          </a:xfrm>
          <a:prstGeom prst="bentConnector3">
            <a:avLst>
              <a:gd name="adj1" fmla="val 1800000"/>
            </a:avLst>
          </a:prstGeom>
          <a:ln w="12700">
            <a:solidFill>
              <a:schemeClr val="accent2"/>
            </a:solidFill>
            <a:prstDash val="solid"/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009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7125BF-4581-0AE7-EB81-0F84C6081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rgbClr val="E7E6E6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29" y="546795"/>
            <a:ext cx="247826" cy="38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6801C1-6167-5EFC-E743-08BB175CE22C}"/>
              </a:ext>
            </a:extLst>
          </p:cNvPr>
          <p:cNvSpPr txBox="1"/>
          <p:nvPr/>
        </p:nvSpPr>
        <p:spPr>
          <a:xfrm>
            <a:off x="839359" y="1052747"/>
            <a:ext cx="443965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800" dirty="0"/>
              <a:t>API Owner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4F8D97-E2F8-82D8-9AD3-27F9F29B9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359" y="873327"/>
            <a:ext cx="1549400" cy="1384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498C29-2F3F-5267-EEC8-D516545BF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156" y="2519247"/>
            <a:ext cx="12192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633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76</Words>
  <Application>Microsoft Macintosh PowerPoint</Application>
  <PresentationFormat>Widescreen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Shawn Kim</dc:creator>
  <cp:lastModifiedBy>Shawn Kim</cp:lastModifiedBy>
  <cp:revision>45</cp:revision>
  <dcterms:created xsi:type="dcterms:W3CDTF">2023-03-09T08:01:08Z</dcterms:created>
  <dcterms:modified xsi:type="dcterms:W3CDTF">2023-03-17T23:51:30Z</dcterms:modified>
</cp:coreProperties>
</file>