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0"/>
    <p:restoredTop sz="96327"/>
  </p:normalViewPr>
  <p:slideViewPr>
    <p:cSldViewPr snapToGrid="0">
      <p:cViewPr varScale="1">
        <p:scale>
          <a:sx n="117" d="100"/>
          <a:sy n="117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63">
            <a:extLst>
              <a:ext uri="{FF2B5EF4-FFF2-40B4-BE49-F238E27FC236}">
                <a16:creationId xmlns:a16="http://schemas.microsoft.com/office/drawing/2014/main" id="{81554F75-662B-4FAB-1396-3A58A44F31D8}"/>
              </a:ext>
            </a:extLst>
          </p:cNvPr>
          <p:cNvSpPr/>
          <p:nvPr/>
        </p:nvSpPr>
        <p:spPr>
          <a:xfrm rot="16200000">
            <a:off x="4284459" y="2698938"/>
            <a:ext cx="2309657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API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" name="직사각형 363">
            <a:extLst>
              <a:ext uri="{FF2B5EF4-FFF2-40B4-BE49-F238E27FC236}">
                <a16:creationId xmlns:a16="http://schemas.microsoft.com/office/drawing/2014/main" id="{1D852221-3953-60A1-8D00-ECD6CFE8A0AD}"/>
              </a:ext>
            </a:extLst>
          </p:cNvPr>
          <p:cNvSpPr/>
          <p:nvPr/>
        </p:nvSpPr>
        <p:spPr>
          <a:xfrm rot="16200000">
            <a:off x="6015288" y="2698938"/>
            <a:ext cx="2309657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API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3</cp:revision>
  <dcterms:created xsi:type="dcterms:W3CDTF">2023-03-09T08:01:08Z</dcterms:created>
  <dcterms:modified xsi:type="dcterms:W3CDTF">2023-03-09T08:11:51Z</dcterms:modified>
</cp:coreProperties>
</file>