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/>
    <p:restoredTop sz="96327"/>
  </p:normalViewPr>
  <p:slideViewPr>
    <p:cSldViewPr snapToGrid="0">
      <p:cViewPr varScale="1">
        <p:scale>
          <a:sx n="101" d="100"/>
          <a:sy n="101" d="100"/>
        </p:scale>
        <p:origin x="23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9D2-CCAE-462F-E00C-04D415129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C3BFB-277E-EF70-B722-AFEAEBF0E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3C26-7317-6AC1-F36E-ABE88763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2601-4AE2-E02F-34AB-4B403913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07D1-8FF7-49CB-97D3-394C1434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A15C-F366-3DC5-0BAB-A9836A9F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E6366-D47D-3C57-6BB0-92691FA27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F1E4-8BEE-B9E7-017B-FCE024B4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25B48-9CD2-1028-C2C3-27FF7B6C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F417-4AA7-5333-A7C2-42F58464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8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4703A-8531-B708-7C4E-9DF0D0971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3BB0E-C365-0C69-D614-1680C339C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C3EB-D583-6572-C2C1-CCBA602C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D026-F500-A66B-64CA-5443E7D0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6EC2-200D-7368-A4DF-CC887458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5D6-8862-BDC7-DC67-BC031073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A128-0C90-3F5E-2313-E9921CD0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20B9-BFDA-0582-C426-DC14F6C8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151B-98F5-1766-2EFC-035416AF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2FAF-A509-A8F6-33DE-B5FAE5E0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7826-DFB3-D9B0-0ABF-A4885D69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491D6-3172-9882-030A-7E7EF97E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6653-1D02-6309-35E0-86D26F26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F188-FDAD-B20F-39BC-9529C2E6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1FCD-58AB-3CB4-7432-95F59558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835-A4EE-E15A-EBB7-B00448AE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0A83-C72E-7159-3FFA-1068A1F7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7BE81-3A50-A35D-9ABF-3576DA524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7424-734D-33B4-D8CA-F7BAC10B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4020D-F496-E7DD-94E8-9C0AAD91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D387-D009-62BF-9970-B437178C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89EE-7BDB-212C-2FA2-DC96D3AD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CD9D-E5D2-2961-A3FA-A9F65A0B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AD2A7-3917-010C-6B0E-139CA637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712E7-E8F2-8D37-87DE-93169E2BA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568BD-EC9E-3B71-97CA-BA52E395F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6A452-9CD9-BB69-519D-8020D04A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E027E-751B-4A57-87DE-3A1267F4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0A53D-4C0D-728D-309A-AD0DDA5D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1DAD-28A7-AE9A-75FE-38768C99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6027F-71CF-7104-56D6-574E9880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9FB36-5513-C486-857C-DD2CB101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8077A-ABE4-AD8B-09C4-96E36B70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D90F7-DAE2-E48A-A628-E30768CA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12354-C8D1-B6F2-5488-EF77038F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69ED-20A6-73B3-B425-EC2A5C0C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D6E8-B3B6-0F12-B4D2-4317BF2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CF58-D6A1-9613-29D1-2D9D5221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1C77-9F0B-1519-2964-701874927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53B4-01E4-918C-31B6-BF6D1C80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C049B-3111-19F8-DC80-283A7CBD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DAB79-5B33-50B0-C022-867B41FC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5D87-EDA7-F471-6717-A17A1628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2E856-269E-9718-4FC4-534784E9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9460D-D8C4-52EA-FCF9-90E7A7C8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CC4E-06D7-5778-416F-E773871D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30385-124D-2B7B-4631-CAFB6C7A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4BC52-BE63-1729-E8A0-C1382A4B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C6CCB-9010-0A9F-F23F-9147D06D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433D7-4375-B350-BE27-94016366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008E-AA9F-9125-8110-8C15C6837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9071-99C5-4A0E-D7F0-ECED99FC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B28C-CAF0-3020-9238-D7DDFCED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I Connectivity Manager diagram">
            <a:extLst>
              <a:ext uri="{FF2B5EF4-FFF2-40B4-BE49-F238E27FC236}">
                <a16:creationId xmlns:a16="http://schemas.microsoft.com/office/drawing/2014/main" id="{6F4FD308-CB7F-5666-23E6-DE78E8259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450"/>
            <a:ext cx="12192000" cy="62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E60B15-C4BE-5DB0-F0DF-A771498E7E9F}"/>
              </a:ext>
            </a:extLst>
          </p:cNvPr>
          <p:cNvSpPr/>
          <p:nvPr/>
        </p:nvSpPr>
        <p:spPr>
          <a:xfrm>
            <a:off x="6985000" y="1539302"/>
            <a:ext cx="4864100" cy="45811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9BC30F2C-EAF1-DB54-6170-3DF988AA2F76}"/>
              </a:ext>
            </a:extLst>
          </p:cNvPr>
          <p:cNvSpPr/>
          <p:nvPr/>
        </p:nvSpPr>
        <p:spPr>
          <a:xfrm>
            <a:off x="6337299" y="1539302"/>
            <a:ext cx="1094509" cy="797498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policies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quota/user/api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CA37-BAB1-E6D9-6DE8-E34F47B6F40D}"/>
              </a:ext>
            </a:extLst>
          </p:cNvPr>
          <p:cNvSpPr txBox="1"/>
          <p:nvPr/>
        </p:nvSpPr>
        <p:spPr>
          <a:xfrm>
            <a:off x="7673688" y="1346201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sp>
        <p:nvSpPr>
          <p:cNvPr id="11" name="직사각형 363">
            <a:extLst>
              <a:ext uri="{FF2B5EF4-FFF2-40B4-BE49-F238E27FC236}">
                <a16:creationId xmlns:a16="http://schemas.microsoft.com/office/drawing/2014/main" id="{6B1D5576-BA73-A3EC-0DFF-D9589489B05B}"/>
              </a:ext>
            </a:extLst>
          </p:cNvPr>
          <p:cNvSpPr/>
          <p:nvPr/>
        </p:nvSpPr>
        <p:spPr>
          <a:xfrm>
            <a:off x="4546599" y="29019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DBB35-4D2D-D081-8D9F-422B6323204A}"/>
              </a:ext>
            </a:extLst>
          </p:cNvPr>
          <p:cNvGrpSpPr/>
          <p:nvPr/>
        </p:nvGrpSpPr>
        <p:grpSpPr>
          <a:xfrm>
            <a:off x="4546599" y="2202275"/>
            <a:ext cx="1298758" cy="464724"/>
            <a:chOff x="4546599" y="2111542"/>
            <a:chExt cx="1145309" cy="530057"/>
          </a:xfrm>
        </p:grpSpPr>
        <p:sp>
          <p:nvSpPr>
            <p:cNvPr id="10" name="Internal Storage 9">
              <a:extLst>
                <a:ext uri="{FF2B5EF4-FFF2-40B4-BE49-F238E27FC236}">
                  <a16:creationId xmlns:a16="http://schemas.microsoft.com/office/drawing/2014/main" id="{F66D1F55-C492-9C0E-9464-919526641E17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6E81DF-5F10-7316-4926-61BE7D64AA3E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AD9274CF-9762-E0BB-CAF5-9E2BE3D47DB0}"/>
              </a:ext>
            </a:extLst>
          </p:cNvPr>
          <p:cNvSpPr/>
          <p:nvPr/>
        </p:nvSpPr>
        <p:spPr>
          <a:xfrm>
            <a:off x="4546599" y="43751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E359B-8C7F-8948-0502-C150B65363F5}"/>
              </a:ext>
            </a:extLst>
          </p:cNvPr>
          <p:cNvGrpSpPr/>
          <p:nvPr/>
        </p:nvGrpSpPr>
        <p:grpSpPr>
          <a:xfrm>
            <a:off x="4546599" y="3685568"/>
            <a:ext cx="1298758" cy="467331"/>
            <a:chOff x="4546599" y="1943100"/>
            <a:chExt cx="1145309" cy="698500"/>
          </a:xfrm>
        </p:grpSpPr>
        <p:sp>
          <p:nvSpPr>
            <p:cNvPr id="18" name="Internal Storage 17">
              <a:extLst>
                <a:ext uri="{FF2B5EF4-FFF2-40B4-BE49-F238E27FC236}">
                  <a16:creationId xmlns:a16="http://schemas.microsoft.com/office/drawing/2014/main" id="{7A64989D-73F3-64C9-A56C-7378C5203C47}"/>
                </a:ext>
              </a:extLst>
            </p:cNvPr>
            <p:cNvSpPr/>
            <p:nvPr/>
          </p:nvSpPr>
          <p:spPr>
            <a:xfrm>
              <a:off x="4546599" y="1943100"/>
              <a:ext cx="1094509" cy="698500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B6A09-38BC-9CAE-F3B9-D18B8ACB8922}"/>
                </a:ext>
              </a:extLst>
            </p:cNvPr>
            <p:cNvSpPr txBox="1"/>
            <p:nvPr/>
          </p:nvSpPr>
          <p:spPr>
            <a:xfrm>
              <a:off x="4648200" y="2043619"/>
              <a:ext cx="1043708" cy="55202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45D5B-C9E5-F332-CEFA-698A01E3DB1E}"/>
              </a:ext>
            </a:extLst>
          </p:cNvPr>
          <p:cNvSpPr/>
          <p:nvPr/>
        </p:nvSpPr>
        <p:spPr>
          <a:xfrm>
            <a:off x="129307" y="1717102"/>
            <a:ext cx="3337793" cy="340730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D36722-5BC6-6BE9-05D8-08DA14A20BC5}"/>
              </a:ext>
            </a:extLst>
          </p:cNvPr>
          <p:cNvSpPr/>
          <p:nvPr/>
        </p:nvSpPr>
        <p:spPr>
          <a:xfrm>
            <a:off x="258614" y="475377"/>
            <a:ext cx="4948387" cy="12582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B2FF64-FC10-59DB-D80A-DC38AA102BFC}"/>
              </a:ext>
            </a:extLst>
          </p:cNvPr>
          <p:cNvSpPr>
            <a:spLocks/>
          </p:cNvSpPr>
          <p:nvPr/>
        </p:nvSpPr>
        <p:spPr>
          <a:xfrm>
            <a:off x="6730628" y="348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2091B-A9FD-E3CC-7005-88938D422254}"/>
              </a:ext>
            </a:extLst>
          </p:cNvPr>
          <p:cNvSpPr txBox="1"/>
          <p:nvPr/>
        </p:nvSpPr>
        <p:spPr>
          <a:xfrm>
            <a:off x="6913990" y="316122"/>
            <a:ext cx="1743936" cy="84638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 policy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/user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 model</a:t>
            </a:r>
          </a:p>
        </p:txBody>
      </p:sp>
      <p:sp>
        <p:nvSpPr>
          <p:cNvPr id="24" name="Decision 23">
            <a:extLst>
              <a:ext uri="{FF2B5EF4-FFF2-40B4-BE49-F238E27FC236}">
                <a16:creationId xmlns:a16="http://schemas.microsoft.com/office/drawing/2014/main" id="{7EDC6E5B-A22B-B12E-E2CA-E8E04771BBFE}"/>
              </a:ext>
            </a:extLst>
          </p:cNvPr>
          <p:cNvSpPr/>
          <p:nvPr/>
        </p:nvSpPr>
        <p:spPr>
          <a:xfrm>
            <a:off x="5970154" y="24812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5" name="Decision 24">
            <a:extLst>
              <a:ext uri="{FF2B5EF4-FFF2-40B4-BE49-F238E27FC236}">
                <a16:creationId xmlns:a16="http://schemas.microsoft.com/office/drawing/2014/main" id="{1A47A402-ACEC-29C1-77FD-D1BA78786F7E}"/>
              </a:ext>
            </a:extLst>
          </p:cNvPr>
          <p:cNvSpPr/>
          <p:nvPr/>
        </p:nvSpPr>
        <p:spPr>
          <a:xfrm>
            <a:off x="5969782" y="39386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6" name="직사각형 363">
            <a:extLst>
              <a:ext uri="{FF2B5EF4-FFF2-40B4-BE49-F238E27FC236}">
                <a16:creationId xmlns:a16="http://schemas.microsoft.com/office/drawing/2014/main" id="{2BD010B9-3933-E5A8-D412-33A4D61C577B}"/>
              </a:ext>
            </a:extLst>
          </p:cNvPr>
          <p:cNvSpPr/>
          <p:nvPr/>
        </p:nvSpPr>
        <p:spPr>
          <a:xfrm>
            <a:off x="4546598" y="5939028"/>
            <a:ext cx="12309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2D5BE7-8A0B-6DF7-97C8-DA4CA84A2B49}"/>
              </a:ext>
            </a:extLst>
          </p:cNvPr>
          <p:cNvCxnSpPr/>
          <p:nvPr/>
        </p:nvCxnSpPr>
        <p:spPr>
          <a:xfrm>
            <a:off x="5918982" y="1866900"/>
            <a:ext cx="0" cy="27940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ision 28">
            <a:extLst>
              <a:ext uri="{FF2B5EF4-FFF2-40B4-BE49-F238E27FC236}">
                <a16:creationId xmlns:a16="http://schemas.microsoft.com/office/drawing/2014/main" id="{6C732181-77E5-2D0F-E95C-C1588014A759}"/>
              </a:ext>
            </a:extLst>
          </p:cNvPr>
          <p:cNvSpPr/>
          <p:nvPr/>
        </p:nvSpPr>
        <p:spPr>
          <a:xfrm>
            <a:off x="5360181" y="4954685"/>
            <a:ext cx="1116817" cy="612648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Purchased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F3376C-C682-ED85-510B-058F5A06980C}"/>
              </a:ext>
            </a:extLst>
          </p:cNvPr>
          <p:cNvSpPr txBox="1"/>
          <p:nvPr/>
        </p:nvSpPr>
        <p:spPr>
          <a:xfrm>
            <a:off x="6780825" y="25590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1C52D2-9339-E1BF-6151-038648209CB8}"/>
              </a:ext>
            </a:extLst>
          </p:cNvPr>
          <p:cNvSpPr txBox="1"/>
          <p:nvPr/>
        </p:nvSpPr>
        <p:spPr>
          <a:xfrm>
            <a:off x="6780825" y="4006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88B3F-11DD-F300-F534-3CA6FC6EBD2A}"/>
              </a:ext>
            </a:extLst>
          </p:cNvPr>
          <p:cNvSpPr txBox="1"/>
          <p:nvPr/>
        </p:nvSpPr>
        <p:spPr>
          <a:xfrm>
            <a:off x="5942625" y="4768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5726473C-1E25-0BD6-7F2B-EFF6404B8318}"/>
              </a:ext>
            </a:extLst>
          </p:cNvPr>
          <p:cNvSpPr/>
          <p:nvPr/>
        </p:nvSpPr>
        <p:spPr>
          <a:xfrm>
            <a:off x="7891320" y="5929482"/>
            <a:ext cx="2078180" cy="359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External Payment Gateway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34F14C-22ED-C1EB-5905-8F69E67036A7}"/>
              </a:ext>
            </a:extLst>
          </p:cNvPr>
          <p:cNvCxnSpPr>
            <a:cxnSpLocks/>
            <a:stCxn id="34" idx="1"/>
            <a:endCxn id="26" idx="3"/>
          </p:cNvCxnSpPr>
          <p:nvPr/>
        </p:nvCxnSpPr>
        <p:spPr>
          <a:xfrm flipH="1">
            <a:off x="5777588" y="6109091"/>
            <a:ext cx="2113732" cy="9546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1C63379-F350-EA2E-F40D-2C8CF033455C}"/>
              </a:ext>
            </a:extLst>
          </p:cNvPr>
          <p:cNvSpPr>
            <a:spLocks/>
          </p:cNvSpPr>
          <p:nvPr/>
        </p:nvSpPr>
        <p:spPr>
          <a:xfrm>
            <a:off x="4422066" y="18466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5F3058-6364-75D3-3D56-0EB24C1105ED}"/>
              </a:ext>
            </a:extLst>
          </p:cNvPr>
          <p:cNvSpPr txBox="1"/>
          <p:nvPr/>
        </p:nvSpPr>
        <p:spPr>
          <a:xfrm>
            <a:off x="4598681" y="1831032"/>
            <a:ext cx="121447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meta data and key/val store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4CEC5D-69F0-0565-3904-7A6560D4B41B}"/>
              </a:ext>
            </a:extLst>
          </p:cNvPr>
          <p:cNvSpPr>
            <a:spLocks/>
          </p:cNvSpPr>
          <p:nvPr/>
        </p:nvSpPr>
        <p:spPr>
          <a:xfrm>
            <a:off x="5706843" y="309144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21B39-2281-419A-52B8-597D585F3297}"/>
              </a:ext>
            </a:extLst>
          </p:cNvPr>
          <p:cNvSpPr txBox="1"/>
          <p:nvPr/>
        </p:nvSpPr>
        <p:spPr>
          <a:xfrm>
            <a:off x="5858057" y="3075775"/>
            <a:ext cx="1266333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Validate quota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decrement quota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93DC9D-C725-C48F-07AB-11C7B8A30115}"/>
              </a:ext>
            </a:extLst>
          </p:cNvPr>
          <p:cNvSpPr>
            <a:spLocks/>
          </p:cNvSpPr>
          <p:nvPr/>
        </p:nvSpPr>
        <p:spPr>
          <a:xfrm>
            <a:off x="4218866" y="1364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2E593F-5CF6-FDCD-0CC8-79A76088521C}"/>
              </a:ext>
            </a:extLst>
          </p:cNvPr>
          <p:cNvSpPr txBox="1"/>
          <p:nvPr/>
        </p:nvSpPr>
        <p:spPr>
          <a:xfrm>
            <a:off x="4408180" y="1348432"/>
            <a:ext cx="17439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metrics mgmt.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3334ED-2F5B-321F-129B-4388EEF9E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67176" y="2641600"/>
            <a:ext cx="0" cy="260309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EE4435-B180-89B9-0322-AE11E03D560C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5167175" y="4152899"/>
            <a:ext cx="1" cy="222210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917B2FC-F050-9AD0-5BF6-7C86691B5EE8}"/>
              </a:ext>
            </a:extLst>
          </p:cNvPr>
          <p:cNvCxnSpPr>
            <a:cxnSpLocks/>
            <a:stCxn id="18" idx="1"/>
            <a:endCxn id="10" idx="1"/>
          </p:cNvCxnSpPr>
          <p:nvPr/>
        </p:nvCxnSpPr>
        <p:spPr>
          <a:xfrm rot="10800000">
            <a:off x="4546599" y="2434638"/>
            <a:ext cx="12700" cy="1484597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olid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C82D4F73-628A-DBF1-BD72-8B47E756F0BE}"/>
              </a:ext>
            </a:extLst>
          </p:cNvPr>
          <p:cNvSpPr/>
          <p:nvPr/>
        </p:nvSpPr>
        <p:spPr>
          <a:xfrm>
            <a:off x="10020303" y="5923091"/>
            <a:ext cx="835890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24" name="직사각형 363">
            <a:extLst>
              <a:ext uri="{FF2B5EF4-FFF2-40B4-BE49-F238E27FC236}">
                <a16:creationId xmlns:a16="http://schemas.microsoft.com/office/drawing/2014/main" id="{55D2F201-4C3A-4375-D72B-FAD66830F9EC}"/>
              </a:ext>
            </a:extLst>
          </p:cNvPr>
          <p:cNvSpPr/>
          <p:nvPr/>
        </p:nvSpPr>
        <p:spPr>
          <a:xfrm>
            <a:off x="10920437" y="5924752"/>
            <a:ext cx="8358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53E147F-6A2E-DDFF-26C9-BB3FD0AFACB6}"/>
              </a:ext>
            </a:extLst>
          </p:cNvPr>
          <p:cNvGrpSpPr/>
          <p:nvPr/>
        </p:nvGrpSpPr>
        <p:grpSpPr>
          <a:xfrm>
            <a:off x="169801" y="205796"/>
            <a:ext cx="3934765" cy="341313"/>
            <a:chOff x="284101" y="116896"/>
            <a:chExt cx="3934765" cy="341313"/>
          </a:xfrm>
        </p:grpSpPr>
        <p:grpSp>
          <p:nvGrpSpPr>
            <p:cNvPr id="1027" name="Group 69">
              <a:extLst>
                <a:ext uri="{FF2B5EF4-FFF2-40B4-BE49-F238E27FC236}">
                  <a16:creationId xmlns:a16="http://schemas.microsoft.com/office/drawing/2014/main" id="{0447E2C4-7553-5D3E-8F5F-4721A3AE61B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033" name="Picture 70" descr="화살표-3_1">
                <a:extLst>
                  <a:ext uri="{FF2B5EF4-FFF2-40B4-BE49-F238E27FC236}">
                    <a16:creationId xmlns:a16="http://schemas.microsoft.com/office/drawing/2014/main" id="{D7797CBD-CE59-6600-EF2F-6A7C9561D3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71" descr="화살표-3_1">
                <a:extLst>
                  <a:ext uri="{FF2B5EF4-FFF2-40B4-BE49-F238E27FC236}">
                    <a16:creationId xmlns:a16="http://schemas.microsoft.com/office/drawing/2014/main" id="{A7BD3702-32A1-8BA1-78FB-C1325867CA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8" name="AutoShape 72">
              <a:extLst>
                <a:ext uri="{FF2B5EF4-FFF2-40B4-BE49-F238E27FC236}">
                  <a16:creationId xmlns:a16="http://schemas.microsoft.com/office/drawing/2014/main" id="{3D4AE4E9-9D82-83D7-6EEA-18A5C446A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3934765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029" name="Group 73">
              <a:extLst>
                <a:ext uri="{FF2B5EF4-FFF2-40B4-BE49-F238E27FC236}">
                  <a16:creationId xmlns:a16="http://schemas.microsoft.com/office/drawing/2014/main" id="{54532AD8-9948-83C9-AEEF-A4901FCB1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031" name="Picture 74" descr="화살표-3_1">
                <a:extLst>
                  <a:ext uri="{FF2B5EF4-FFF2-40B4-BE49-F238E27FC236}">
                    <a16:creationId xmlns:a16="http://schemas.microsoft.com/office/drawing/2014/main" id="{ED0BE9AA-327A-0F18-5323-52330E4C0A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75" descr="화살표-3_1">
                <a:extLst>
                  <a:ext uri="{FF2B5EF4-FFF2-40B4-BE49-F238E27FC236}">
                    <a16:creationId xmlns:a16="http://schemas.microsoft.com/office/drawing/2014/main" id="{1C1BD46F-833A-B3D5-B2A8-31226C90E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0" name="Rectangle 76">
              <a:extLst>
                <a:ext uri="{FF2B5EF4-FFF2-40B4-BE49-F238E27FC236}">
                  <a16:creationId xmlns:a16="http://schemas.microsoft.com/office/drawing/2014/main" id="{42ECDABD-C8A8-76EC-EBEB-7AF69C327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2456901" cy="246063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API Quotas Flow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1036" name="Can 1035">
            <a:extLst>
              <a:ext uri="{FF2B5EF4-FFF2-40B4-BE49-F238E27FC236}">
                <a16:creationId xmlns:a16="http://schemas.microsoft.com/office/drawing/2014/main" id="{C0FCF9F3-FE1A-35F5-E499-DF00F92E9AD2}"/>
              </a:ext>
            </a:extLst>
          </p:cNvPr>
          <p:cNvSpPr/>
          <p:nvPr/>
        </p:nvSpPr>
        <p:spPr>
          <a:xfrm>
            <a:off x="8309835" y="5197478"/>
            <a:ext cx="1315043" cy="797498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products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pricing model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subscription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AF50E140-CB04-40CD-46E4-6F00A980A054}"/>
              </a:ext>
            </a:extLst>
          </p:cNvPr>
          <p:cNvSpPr>
            <a:spLocks/>
          </p:cNvSpPr>
          <p:nvPr/>
        </p:nvSpPr>
        <p:spPr>
          <a:xfrm>
            <a:off x="5867842" y="6179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F79BE079-5D0D-15BD-BFEA-E448F58FAFED}"/>
              </a:ext>
            </a:extLst>
          </p:cNvPr>
          <p:cNvSpPr txBox="1"/>
          <p:nvPr/>
        </p:nvSpPr>
        <p:spPr>
          <a:xfrm>
            <a:off x="6057156" y="6163836"/>
            <a:ext cx="106829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 Subscription</a:t>
            </a:r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33655D3B-DDEF-E4FC-CA8B-5F07B5110E18}"/>
              </a:ext>
            </a:extLst>
          </p:cNvPr>
          <p:cNvSpPr>
            <a:spLocks/>
          </p:cNvSpPr>
          <p:nvPr/>
        </p:nvSpPr>
        <p:spPr>
          <a:xfrm>
            <a:off x="1689542" y="55064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30DA55A8-B23A-6640-DBA5-503C3F3160E5}"/>
              </a:ext>
            </a:extLst>
          </p:cNvPr>
          <p:cNvSpPr txBox="1"/>
          <p:nvPr/>
        </p:nvSpPr>
        <p:spPr>
          <a:xfrm>
            <a:off x="1878856" y="5490736"/>
            <a:ext cx="1451084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 Subscription</a:t>
            </a:r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8D00971C-DA85-E8BC-F36D-A29B7B4F1870}"/>
              </a:ext>
            </a:extLst>
          </p:cNvPr>
          <p:cNvSpPr>
            <a:spLocks/>
          </p:cNvSpPr>
          <p:nvPr/>
        </p:nvSpPr>
        <p:spPr>
          <a:xfrm>
            <a:off x="5206628" y="48057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62A2501B-150C-D52C-9962-97F47878EC0E}"/>
              </a:ext>
            </a:extLst>
          </p:cNvPr>
          <p:cNvCxnSpPr>
            <a:cxnSpLocks/>
            <a:endCxn id="1042" idx="4"/>
          </p:cNvCxnSpPr>
          <p:nvPr/>
        </p:nvCxnSpPr>
        <p:spPr>
          <a:xfrm flipH="1" flipV="1">
            <a:off x="5275208" y="4942958"/>
            <a:ext cx="1185" cy="99607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2784E48-6E38-3E10-5FD9-B225D0EA4766}"/>
              </a:ext>
            </a:extLst>
          </p:cNvPr>
          <p:cNvSpPr txBox="1"/>
          <p:nvPr/>
        </p:nvSpPr>
        <p:spPr>
          <a:xfrm>
            <a:off x="4549067" y="4931936"/>
            <a:ext cx="696780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dirty="0"/>
              <a:t>Create API</a:t>
            </a:r>
          </a:p>
          <a:p>
            <a:pPr algn="r"/>
            <a:r>
              <a:rPr lang="en-US" sz="1100" dirty="0"/>
              <a:t>Product</a:t>
            </a:r>
          </a:p>
          <a:p>
            <a:pPr algn="r"/>
            <a:r>
              <a:rPr lang="en-US" sz="1100" dirty="0"/>
              <a:t>&amp;Pricing</a:t>
            </a:r>
          </a:p>
          <a:p>
            <a:pPr algn="r"/>
            <a:r>
              <a:rPr lang="en-US" sz="1100" dirty="0"/>
              <a:t>Model</a:t>
            </a:r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0ED1C80F-99D6-45F7-6E8E-3AAF9C49B64E}"/>
              </a:ext>
            </a:extLst>
          </p:cNvPr>
          <p:cNvSpPr>
            <a:spLocks/>
          </p:cNvSpPr>
          <p:nvPr/>
        </p:nvSpPr>
        <p:spPr>
          <a:xfrm>
            <a:off x="5867842" y="5798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2454A2F-9F0C-E6C6-C3EA-4122335B1890}"/>
              </a:ext>
            </a:extLst>
          </p:cNvPr>
          <p:cNvSpPr txBox="1"/>
          <p:nvPr/>
        </p:nvSpPr>
        <p:spPr>
          <a:xfrm>
            <a:off x="6057156" y="5732036"/>
            <a:ext cx="1737836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API Products &amp; pricing model</a:t>
            </a:r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AA480DA7-D22F-9E26-718B-7E3C429E2A55}"/>
              </a:ext>
            </a:extLst>
          </p:cNvPr>
          <p:cNvSpPr>
            <a:spLocks/>
          </p:cNvSpPr>
          <p:nvPr/>
        </p:nvSpPr>
        <p:spPr>
          <a:xfrm>
            <a:off x="4470842" y="4947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F4289E9D-FC54-1AC9-F4E3-AF144FDCC734}"/>
              </a:ext>
            </a:extLst>
          </p:cNvPr>
          <p:cNvSpPr txBox="1"/>
          <p:nvPr/>
        </p:nvSpPr>
        <p:spPr>
          <a:xfrm>
            <a:off x="6133571" y="4588158"/>
            <a:ext cx="123759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request</a:t>
            </a:r>
          </a:p>
          <a:p>
            <a:r>
              <a:rPr lang="en-US" sz="1100" dirty="0"/>
              <a:t>(quotas /user/api)</a:t>
            </a: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0FD6612D-1150-9C1E-37E0-1820924EA19B}"/>
              </a:ext>
            </a:extLst>
          </p:cNvPr>
          <p:cNvSpPr>
            <a:spLocks/>
          </p:cNvSpPr>
          <p:nvPr/>
        </p:nvSpPr>
        <p:spPr>
          <a:xfrm>
            <a:off x="5955928" y="46152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300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907" y="12974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77" y="11303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2724" y="15450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376627" y="21509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90105"/>
              </p:ext>
            </p:extLst>
          </p:nvPr>
        </p:nvGraphicFramePr>
        <p:xfrm>
          <a:off x="910359" y="3302000"/>
          <a:ext cx="5353114" cy="26639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2016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729531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641909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28326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56931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  <a:gridCol w="761730">
                  <a:extLst>
                    <a:ext uri="{9D8B030D-6E8A-4147-A177-3AD203B41FA5}">
                      <a16:colId xmlns:a16="http://schemas.microsoft.com/office/drawing/2014/main" val="2247848435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Status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USR:image-api:R:F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USR:image-api:W:B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POST, PUT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Bronze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USR:image-api:A:S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Silver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GRP:chat-api:W:G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Group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POST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Configured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GLO::R:P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Global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Platinum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GLO::W:G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Global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4605616" y="2637256"/>
            <a:ext cx="955592" cy="594050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(quota_policies)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146924" y="1842049"/>
            <a:ext cx="13399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561208" y="21127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140976" y="19459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2189488" y="1472964"/>
            <a:ext cx="1371139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</a:t>
            </a:r>
          </a:p>
          <a:p>
            <a:r>
              <a:rPr lang="en-US" sz="1100" dirty="0"/>
              <a:t>Set quotas per proxy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605616" y="19331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605616" y="14282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145504" y="14451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83412" y="1787446"/>
            <a:ext cx="0" cy="1456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561208" y="16078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2019742" y="14678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821688" y="1409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626542" y="1429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9014196" y="2103676"/>
            <a:ext cx="1310701" cy="969724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692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5400000" flipH="1" flipV="1">
            <a:off x="8633228" y="397079"/>
            <a:ext cx="38100" cy="2057956"/>
          </a:xfrm>
          <a:prstGeom prst="bentConnector3">
            <a:avLst>
              <a:gd name="adj1" fmla="val 106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8069588" y="8379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874442" y="858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402382" y="666024"/>
            <a:ext cx="1143431" cy="2701597"/>
          </a:xfrm>
          <a:prstGeom prst="bentConnector4">
            <a:avLst>
              <a:gd name="adj1" fmla="val -35542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9032153" y="14070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C0CCC48-C63B-5CB4-1279-251B23E0A5D9}"/>
              </a:ext>
            </a:extLst>
          </p:cNvPr>
          <p:cNvSpPr txBox="1"/>
          <p:nvPr/>
        </p:nvSpPr>
        <p:spPr>
          <a:xfrm>
            <a:off x="7115575" y="3284833"/>
            <a:ext cx="3908025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"api-key-01:API:image-api:R:F"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"limit”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"remaining"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"st”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"api-key-02:API:image-api:W:G"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"limit”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"remaining"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"st”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D9C95B-9A72-0439-02C7-354A833ABB3C}"/>
              </a:ext>
            </a:extLst>
          </p:cNvPr>
          <p:cNvSpPr txBox="1"/>
          <p:nvPr/>
        </p:nvSpPr>
        <p:spPr>
          <a:xfrm>
            <a:off x="7115576" y="5038253"/>
            <a:ext cx="3908025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$api_quota_policy_name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quota_limit_per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API:image-api:R:F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API:image-api:W:G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apikey_proxy_method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quota_payment_method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"api-key-01:image-api:R"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"api-key-02:image-api:W"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G</a:t>
            </a:r>
            <a:r>
              <a:rPr lang="en-US" altLang="ko-KR" sz="1000" dirty="0">
                <a:solidFill>
                  <a:srgbClr val="6A9955"/>
                </a:solidFill>
                <a:latin typeface="Menlo" panose="020B0609030804020204" pitchFamily="49" charset="0"/>
              </a:rPr>
              <a:t>old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821688" y="19301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626542" y="19504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175943" y="1750284"/>
            <a:ext cx="283347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663188" y="2590564"/>
            <a:ext cx="1281187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 per API key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455342" y="2636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5" name="직사각형 363">
            <a:extLst>
              <a:ext uri="{FF2B5EF4-FFF2-40B4-BE49-F238E27FC236}">
                <a16:creationId xmlns:a16="http://schemas.microsoft.com/office/drawing/2014/main" id="{383B2C9C-9427-7AB6-8BE0-DB166D92A8A8}"/>
              </a:ext>
            </a:extLst>
          </p:cNvPr>
          <p:cNvSpPr/>
          <p:nvPr/>
        </p:nvSpPr>
        <p:spPr>
          <a:xfrm>
            <a:off x="915881" y="4846641"/>
            <a:ext cx="5353114" cy="548640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5351788" y="2361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5143942" y="2407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D569AE1-276F-1E93-3A08-39D12655B17E}"/>
              </a:ext>
            </a:extLst>
          </p:cNvPr>
          <p:cNvCxnSpPr>
            <a:cxnSpLocks/>
            <a:stCxn id="23" idx="1"/>
            <a:endCxn id="53" idx="2"/>
          </p:cNvCxnSpPr>
          <p:nvPr/>
        </p:nvCxnSpPr>
        <p:spPr>
          <a:xfrm flipV="1">
            <a:off x="5083412" y="2292349"/>
            <a:ext cx="0" cy="34490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912F8AF-80E1-214D-5161-4A3F446B7AFE}"/>
              </a:ext>
            </a:extLst>
          </p:cNvPr>
          <p:cNvSpPr txBox="1"/>
          <p:nvPr/>
        </p:nvSpPr>
        <p:spPr>
          <a:xfrm>
            <a:off x="915880" y="6079750"/>
            <a:ext cx="5347593" cy="2492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tIns="54864" bIns="54864">
            <a:sp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 Name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Convention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policy-type:proxy-name:api-method:pay-method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B6B7E93-7BDD-15A5-505F-D033B123769B}"/>
              </a:ext>
            </a:extLst>
          </p:cNvPr>
          <p:cNvCxnSpPr>
            <a:cxnSpLocks/>
          </p:cNvCxnSpPr>
          <p:nvPr/>
        </p:nvCxnSpPr>
        <p:spPr>
          <a:xfrm flipV="1">
            <a:off x="9669547" y="3048000"/>
            <a:ext cx="0" cy="228600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4A1806B-24BE-7E15-B2F8-FA14B0C60FF4}"/>
              </a:ext>
            </a:extLst>
          </p:cNvPr>
          <p:cNvCxnSpPr>
            <a:cxnSpLocks/>
            <a:stCxn id="65" idx="3"/>
            <a:endCxn id="103" idx="3"/>
          </p:cNvCxnSpPr>
          <p:nvPr/>
        </p:nvCxnSpPr>
        <p:spPr>
          <a:xfrm>
            <a:off x="10330363" y="1639369"/>
            <a:ext cx="693238" cy="4060604"/>
          </a:xfrm>
          <a:prstGeom prst="bentConnector3">
            <a:avLst>
              <a:gd name="adj1" fmla="val 132976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63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307" y="13609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377" y="11938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124" y="16085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021027" y="22144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373771" y="3827585"/>
          <a:ext cx="7819707" cy="2499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49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  <a:gridCol w="3118802">
                  <a:extLst>
                    <a:ext uri="{9D8B030D-6E8A-4147-A177-3AD203B41FA5}">
                      <a16:colId xmlns:a16="http://schemas.microsoft.com/office/drawing/2014/main" val="2031943777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Description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image-api on a user (Free,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USR:image-api:W:B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POST, PUT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Bronze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(Bronze,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USR:image-api:A:S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Silver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(Silver, Read/Write)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GRP:chat-api:W:G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Group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chat-api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group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Proxy (Free,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Proxy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GLO::R:P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Global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Platinum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Global Policy for all proxies (Platinum,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GLO::W:G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Global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Global Policy for all proxies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3657361" y="2700756"/>
            <a:ext cx="1548247" cy="377641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quota_policies</a:t>
            </a: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0D97FE8F-C7CD-4BB8-F984-33055885779C}"/>
              </a:ext>
            </a:extLst>
          </p:cNvPr>
          <p:cNvSpPr/>
          <p:nvPr/>
        </p:nvSpPr>
        <p:spPr>
          <a:xfrm>
            <a:off x="367384" y="3537484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1791324" y="1905549"/>
            <a:ext cx="13399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CBBD59F-A6F9-DE99-7FF2-5C90C42B8E5C}"/>
              </a:ext>
            </a:extLst>
          </p:cNvPr>
          <p:cNvCxnSpPr>
            <a:cxnSpLocks/>
            <a:stCxn id="23" idx="1"/>
            <a:endCxn id="53" idx="2"/>
          </p:cNvCxnSpPr>
          <p:nvPr/>
        </p:nvCxnSpPr>
        <p:spPr>
          <a:xfrm rot="5400000" flipH="1" flipV="1">
            <a:off x="4407195" y="2380140"/>
            <a:ext cx="344907" cy="296327"/>
          </a:xfrm>
          <a:prstGeom prst="bentConnector3">
            <a:avLst>
              <a:gd name="adj1" fmla="val 50000"/>
            </a:avLst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205608" y="21762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6785376" y="20094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1833888" y="1536464"/>
            <a:ext cx="1371139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</a:t>
            </a:r>
          </a:p>
          <a:p>
            <a:r>
              <a:rPr lang="en-US" sz="1100" dirty="0"/>
              <a:t>Set quotas per API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250016" y="19966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250016" y="14917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6789904" y="15086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4727812" y="1850946"/>
            <a:ext cx="0" cy="1456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205608" y="16713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1664142" y="15313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466088" y="1472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270942" y="1493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658596" y="2103676"/>
            <a:ext cx="1310701" cy="76852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policies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692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5400000" flipH="1" flipV="1">
            <a:off x="8277628" y="460579"/>
            <a:ext cx="38100" cy="2057956"/>
          </a:xfrm>
          <a:prstGeom prst="bentConnector3">
            <a:avLst>
              <a:gd name="adj1" fmla="val 106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713988" y="9014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518842" y="921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128833" y="647474"/>
            <a:ext cx="979330" cy="2701597"/>
          </a:xfrm>
          <a:prstGeom prst="bentConnector4">
            <a:avLst>
              <a:gd name="adj1" fmla="val -41497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676551" y="1470507"/>
            <a:ext cx="1358464" cy="464724"/>
            <a:chOff x="4546599" y="2111542"/>
            <a:chExt cx="11453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C0CCC48-C63B-5CB4-1279-251B23E0A5D9}"/>
              </a:ext>
            </a:extLst>
          </p:cNvPr>
          <p:cNvSpPr txBox="1"/>
          <p:nvPr/>
        </p:nvSpPr>
        <p:spPr>
          <a:xfrm>
            <a:off x="8463483" y="3968908"/>
            <a:ext cx="3520033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"api-key-01:API:chat-api:W:G"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"api-key-02:API:chat-api:R:G"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6000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D9C95B-9A72-0439-02C7-354A833ABB3C}"/>
              </a:ext>
            </a:extLst>
          </p:cNvPr>
          <p:cNvSpPr txBox="1"/>
          <p:nvPr/>
        </p:nvSpPr>
        <p:spPr>
          <a:xfrm>
            <a:off x="7713988" y="2914252"/>
            <a:ext cx="4008112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api_quota_policy_name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quota_limit_per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API:chat-api:R:G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API:chat-api:W:G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66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07" y="8656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76" y="865605"/>
            <a:ext cx="1005495" cy="108928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3934765" cy="341313"/>
            <a:chOff x="284101" y="116896"/>
            <a:chExt cx="3934765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3934765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2199320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Create a quota policy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24" y="11132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411427" y="17191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542059" y="2952394"/>
          <a:ext cx="8513128" cy="1981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63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  <a:gridCol w="3159443">
                  <a:extLst>
                    <a:ext uri="{9D8B030D-6E8A-4147-A177-3AD203B41FA5}">
                      <a16:colId xmlns:a16="http://schemas.microsoft.com/office/drawing/2014/main" val="2031943777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Quota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Policy</a:t>
                      </a:r>
                    </a:p>
                    <a:p>
                      <a:r>
                        <a:rPr lang="en-US" sz="11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Proxy </a:t>
                      </a:r>
                    </a:p>
                    <a:p>
                      <a:r>
                        <a:rPr lang="en-US" sz="11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API </a:t>
                      </a:r>
                    </a:p>
                    <a:p>
                      <a:r>
                        <a:rPr lang="en-US" sz="11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Pay </a:t>
                      </a:r>
                    </a:p>
                    <a:p>
                      <a:r>
                        <a:rPr lang="en-US" sz="11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</a:t>
                      </a:r>
                    </a:p>
                    <a:p>
                      <a:r>
                        <a:rPr lang="en-US" sz="1100" dirty="0"/>
                        <a:t>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Limit </a:t>
                      </a:r>
                    </a:p>
                    <a:p>
                      <a:r>
                        <a:rPr lang="en-US" sz="1100" dirty="0"/>
                        <a:t>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per image-api on a user (Free, Read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USR:image-api:W:B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POST, 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Bronze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(Bronze,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USR:image-api:A:S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Silver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(Silver, all APIs)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GRP:chat-api:W:G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Chat-api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per chatbot-api on a group (Gold,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GLO::R:P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 Policy for all proxies (Premium, Read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GLO::W:G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Global Policy for all proxies (Gold,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3657361" y="1710156"/>
            <a:ext cx="1718658" cy="768522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quota_policies</a:t>
            </a:r>
            <a:endParaRPr lang="en-US" sz="1200" dirty="0">
              <a:solidFill>
                <a:schemeClr val="tx1"/>
              </a:solidFill>
            </a:endParaRP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users_quota_policies</a:t>
            </a:r>
            <a:endParaRPr lang="en-US" sz="1200" dirty="0">
              <a:solidFill>
                <a:schemeClr val="tx1"/>
              </a:solidFill>
            </a:endParaRP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groups_policies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0D97FE8F-C7CD-4BB8-F984-33055885779C}"/>
              </a:ext>
            </a:extLst>
          </p:cNvPr>
          <p:cNvSpPr/>
          <p:nvPr/>
        </p:nvSpPr>
        <p:spPr>
          <a:xfrm>
            <a:off x="535672" y="26622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1181724" y="1410249"/>
            <a:ext cx="13399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CBBD59F-A6F9-DE99-7FF2-5C90C42B8E5C}"/>
              </a:ext>
            </a:extLst>
          </p:cNvPr>
          <p:cNvCxnSpPr>
            <a:cxnSpLocks/>
            <a:stCxn id="23" idx="2"/>
            <a:endCxn id="8" idx="2"/>
          </p:cNvCxnSpPr>
          <p:nvPr/>
        </p:nvCxnSpPr>
        <p:spPr>
          <a:xfrm rot="10800000">
            <a:off x="3131307" y="1954891"/>
            <a:ext cx="526054" cy="139526"/>
          </a:xfrm>
          <a:prstGeom prst="bentConnector2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3740907" y="1410248"/>
            <a:ext cx="1833769" cy="1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5514623" y="1371519"/>
            <a:ext cx="1241153" cy="287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aphicFrame>
        <p:nvGraphicFramePr>
          <p:cNvPr id="41" name="Table 22">
            <a:extLst>
              <a:ext uri="{FF2B5EF4-FFF2-40B4-BE49-F238E27FC236}">
                <a16:creationId xmlns:a16="http://schemas.microsoft.com/office/drawing/2014/main" id="{E53A3C20-4211-DC81-33DA-4DE041507ED7}"/>
              </a:ext>
            </a:extLst>
          </p:cNvPr>
          <p:cNvGraphicFramePr>
            <a:graphicFrameLocks noGrp="1"/>
          </p:cNvGraphicFramePr>
          <p:nvPr/>
        </p:nvGraphicFramePr>
        <p:xfrm>
          <a:off x="542059" y="5394610"/>
          <a:ext cx="2475241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6186">
                  <a:extLst>
                    <a:ext uri="{9D8B030D-6E8A-4147-A177-3AD203B41FA5}">
                      <a16:colId xmlns:a16="http://schemas.microsoft.com/office/drawing/2014/main" val="2480765251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 ID (sub)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Policy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7601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USR:image-api:R:B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USR:chat-api:W:G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</a:tbl>
          </a:graphicData>
        </a:graphic>
      </p:graphicFrame>
      <p:sp>
        <p:nvSpPr>
          <p:cNvPr id="42" name="직사각형 363">
            <a:extLst>
              <a:ext uri="{FF2B5EF4-FFF2-40B4-BE49-F238E27FC236}">
                <a16:creationId xmlns:a16="http://schemas.microsoft.com/office/drawing/2014/main" id="{9CCA2374-6049-ADDB-5A94-E24D430CFA3D}"/>
              </a:ext>
            </a:extLst>
          </p:cNvPr>
          <p:cNvSpPr/>
          <p:nvPr/>
        </p:nvSpPr>
        <p:spPr>
          <a:xfrm>
            <a:off x="542059" y="51113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users_quota_policies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aphicFrame>
        <p:nvGraphicFramePr>
          <p:cNvPr id="44" name="Table 22">
            <a:extLst>
              <a:ext uri="{FF2B5EF4-FFF2-40B4-BE49-F238E27FC236}">
                <a16:creationId xmlns:a16="http://schemas.microsoft.com/office/drawing/2014/main" id="{386B3C89-5C0F-421D-086B-9A56F0721E8C}"/>
              </a:ext>
            </a:extLst>
          </p:cNvPr>
          <p:cNvGraphicFramePr>
            <a:graphicFrameLocks noGrp="1"/>
          </p:cNvGraphicFramePr>
          <p:nvPr/>
        </p:nvGraphicFramePr>
        <p:xfrm>
          <a:off x="3463059" y="5394610"/>
          <a:ext cx="2475241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6186">
                  <a:extLst>
                    <a:ext uri="{9D8B030D-6E8A-4147-A177-3AD203B41FA5}">
                      <a16:colId xmlns:a16="http://schemas.microsoft.com/office/drawing/2014/main" val="2480765251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Group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Policy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nginx-dev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nginx-dev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7601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nginx-product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USR:image-api:R:B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F5-product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USR:chat-api:W:G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</a:tbl>
          </a:graphicData>
        </a:graphic>
      </p:graphicFrame>
      <p:sp>
        <p:nvSpPr>
          <p:cNvPr id="45" name="직사각형 363">
            <a:extLst>
              <a:ext uri="{FF2B5EF4-FFF2-40B4-BE49-F238E27FC236}">
                <a16:creationId xmlns:a16="http://schemas.microsoft.com/office/drawing/2014/main" id="{2ECF5482-BB41-1791-EE80-45A565C91AE2}"/>
              </a:ext>
            </a:extLst>
          </p:cNvPr>
          <p:cNvSpPr/>
          <p:nvPr/>
        </p:nvSpPr>
        <p:spPr>
          <a:xfrm>
            <a:off x="3463059" y="51113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groups_quota_policies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8B025E-9614-6A2C-D68F-F0A6A9A87046}"/>
              </a:ext>
            </a:extLst>
          </p:cNvPr>
          <p:cNvGrpSpPr/>
          <p:nvPr/>
        </p:nvGrpSpPr>
        <p:grpSpPr>
          <a:xfrm>
            <a:off x="6502875" y="1975500"/>
            <a:ext cx="1298758" cy="464724"/>
            <a:chOff x="4546599" y="2111542"/>
            <a:chExt cx="1145309" cy="530057"/>
          </a:xfrm>
        </p:grpSpPr>
        <p:sp>
          <p:nvSpPr>
            <p:cNvPr id="47" name="Internal Storage 46">
              <a:extLst>
                <a:ext uri="{FF2B5EF4-FFF2-40B4-BE49-F238E27FC236}">
                  <a16:creationId xmlns:a16="http://schemas.microsoft.com/office/drawing/2014/main" id="{370DD87A-72BE-3D50-17AB-AF10571969B1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151B43-B2DB-E334-DE18-F85FAD454AC0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quota status</a:t>
              </a: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03CEBB4-0E43-5A73-967F-E9532F06F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9479" y="865605"/>
            <a:ext cx="1005495" cy="1022820"/>
          </a:xfrm>
          <a:prstGeom prst="rect">
            <a:avLst/>
          </a:prstGeom>
        </p:spPr>
      </p:pic>
      <p:sp>
        <p:nvSpPr>
          <p:cNvPr id="50" name="직사각형 363">
            <a:extLst>
              <a:ext uri="{FF2B5EF4-FFF2-40B4-BE49-F238E27FC236}">
                <a16:creationId xmlns:a16="http://schemas.microsoft.com/office/drawing/2014/main" id="{6363C588-A5DF-F288-C8A4-D536BB01A778}"/>
              </a:ext>
            </a:extLst>
          </p:cNvPr>
          <p:cNvSpPr/>
          <p:nvPr/>
        </p:nvSpPr>
        <p:spPr>
          <a:xfrm>
            <a:off x="8717841" y="1359930"/>
            <a:ext cx="12309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1224288" y="723664"/>
            <a:ext cx="174393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 policy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/user</a:t>
            </a:r>
          </a:p>
        </p:txBody>
      </p:sp>
    </p:spTree>
    <p:extLst>
      <p:ext uri="{BB962C8B-B14F-4D97-AF65-F5344CB8AC3E}">
        <p14:creationId xmlns:p14="http://schemas.microsoft.com/office/powerpoint/2010/main" val="231071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125BF-4581-0AE7-EB81-0F84C6081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29" y="54679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801C1-6167-5EFC-E743-08BB175CE22C}"/>
              </a:ext>
            </a:extLst>
          </p:cNvPr>
          <p:cNvSpPr txBox="1"/>
          <p:nvPr/>
        </p:nvSpPr>
        <p:spPr>
          <a:xfrm>
            <a:off x="839359" y="1052747"/>
            <a:ext cx="443965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API Owner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59" y="873327"/>
            <a:ext cx="1549400" cy="138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56" y="2519247"/>
            <a:ext cx="1219200" cy="132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6D40D4-2F9A-9DA0-1CF6-D9849C167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059" y="3054350"/>
            <a:ext cx="1130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I Connectivity Manager diagram">
            <a:extLst>
              <a:ext uri="{FF2B5EF4-FFF2-40B4-BE49-F238E27FC236}">
                <a16:creationId xmlns:a16="http://schemas.microsoft.com/office/drawing/2014/main" id="{DCBFC36F-97B1-84DD-EB29-71C0C6C38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450"/>
            <a:ext cx="12192000" cy="62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1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1198</Words>
  <Application>Microsoft Macintosh PowerPoint</Application>
  <PresentationFormat>Widescreen</PresentationFormat>
  <Paragraphs>385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164</cp:revision>
  <dcterms:created xsi:type="dcterms:W3CDTF">2023-03-09T08:01:08Z</dcterms:created>
  <dcterms:modified xsi:type="dcterms:W3CDTF">2023-03-18T08:05:02Z</dcterms:modified>
</cp:coreProperties>
</file>