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/>
    <p:restoredTop sz="96327"/>
  </p:normalViewPr>
  <p:slideViewPr>
    <p:cSldViewPr snapToGrid="0">
      <p:cViewPr varScale="1">
        <p:scale>
          <a:sx n="101" d="100"/>
          <a:sy n="101" d="100"/>
        </p:scale>
        <p:origin x="23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1968500"/>
            <a:ext cx="1298758" cy="698500"/>
            <a:chOff x="4546599" y="1943100"/>
            <a:chExt cx="1145309" cy="698500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049223"/>
              <a:ext cx="1043708" cy="553998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products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quota/user/api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454400"/>
            <a:ext cx="1298758" cy="698500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61923"/>
              <a:ext cx="1043708" cy="553998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policy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/ user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03422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products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09451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180120" y="59040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641108" y="6118637"/>
            <a:ext cx="1539012" cy="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3926766" y="17958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116080" y="17802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Configure quota meta data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6814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453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442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335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matrix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900"/>
            <a:ext cx="1" cy="2222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317750"/>
            <a:ext cx="12700" cy="14859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76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44</cp:revision>
  <dcterms:created xsi:type="dcterms:W3CDTF">2023-03-09T08:01:08Z</dcterms:created>
  <dcterms:modified xsi:type="dcterms:W3CDTF">2023-03-17T23:48:10Z</dcterms:modified>
</cp:coreProperties>
</file>