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4EBA-C5A2-462E-BD16-94E0BCCC25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00E5-75B1-448F-97B9-FC2E0A42F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3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4EBA-C5A2-462E-BD16-94E0BCCC25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00E5-75B1-448F-97B9-FC2E0A42F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3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4EBA-C5A2-462E-BD16-94E0BCCC25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00E5-75B1-448F-97B9-FC2E0A42F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4EBA-C5A2-462E-BD16-94E0BCCC25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00E5-75B1-448F-97B9-FC2E0A42F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4EBA-C5A2-462E-BD16-94E0BCCC25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00E5-75B1-448F-97B9-FC2E0A42F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4EBA-C5A2-462E-BD16-94E0BCCC25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00E5-75B1-448F-97B9-FC2E0A42F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4EBA-C5A2-462E-BD16-94E0BCCC25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00E5-75B1-448F-97B9-FC2E0A42F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4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4EBA-C5A2-462E-BD16-94E0BCCC25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00E5-75B1-448F-97B9-FC2E0A42F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7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4EBA-C5A2-462E-BD16-94E0BCCC25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00E5-75B1-448F-97B9-FC2E0A42F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0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4EBA-C5A2-462E-BD16-94E0BCCC25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00E5-75B1-448F-97B9-FC2E0A42F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9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4EBA-C5A2-462E-BD16-94E0BCCC25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00E5-75B1-448F-97B9-FC2E0A42F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5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4EBA-C5A2-462E-BD16-94E0BCCC25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00E5-75B1-448F-97B9-FC2E0A42F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250ml glass is the container (c1) for water (w1).</a:t>
            </a:r>
          </a:p>
          <a:p>
            <a:r>
              <a:rPr lang="en-US" dirty="0"/>
              <a:t>A</a:t>
            </a:r>
            <a:r>
              <a:rPr lang="en-US" dirty="0" smtClean="0"/>
              <a:t> 1000ml bottle is the container(c2) for water(w2).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we put w1 in c2. The container c2 will have too many empty spaces.</a:t>
            </a:r>
          </a:p>
          <a:p>
            <a:pPr marL="0" indent="0">
              <a:buNone/>
            </a:pPr>
            <a:r>
              <a:rPr lang="en-US" dirty="0" smtClean="0"/>
              <a:t>When we put w2 in c1. The water will </a:t>
            </a:r>
            <a:r>
              <a:rPr lang="en-US" dirty="0" err="1" smtClean="0"/>
              <a:t>splill</a:t>
            </a:r>
            <a:r>
              <a:rPr lang="en-US" dirty="0"/>
              <a:t> </a:t>
            </a:r>
            <a:r>
              <a:rPr lang="en-US" dirty="0" smtClean="0"/>
              <a:t>from container.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Similarly java has pre-defined datatypes that are like container to hold data.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x = 10;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char gender = ‘M’; // wrapped using single quotes. Can hold only one character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814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types (char, byte, short, </a:t>
            </a:r>
            <a:r>
              <a:rPr lang="en-US" dirty="0" err="1" smtClean="0"/>
              <a:t>int</a:t>
            </a:r>
            <a:r>
              <a:rPr lang="en-US" dirty="0" smtClean="0"/>
              <a:t> , long, float, double, 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Wrapper Types (Character, Byte, Short, Integer, Float, Double, Boolean)</a:t>
            </a:r>
          </a:p>
          <a:p>
            <a:pPr lvl="1"/>
            <a:r>
              <a:rPr lang="en-US" dirty="0" smtClean="0"/>
              <a:t>Java System Defined Types (String,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en-US" dirty="0" smtClean="0"/>
              <a:t> and so on)</a:t>
            </a:r>
          </a:p>
          <a:p>
            <a:pPr lvl="1"/>
            <a:r>
              <a:rPr lang="en-US" dirty="0" smtClean="0"/>
              <a:t>Arrays (</a:t>
            </a:r>
            <a:r>
              <a:rPr lang="en-US" dirty="0" err="1" smtClean="0"/>
              <a:t>int</a:t>
            </a:r>
            <a:r>
              <a:rPr lang="en-US" dirty="0" smtClean="0"/>
              <a:t>[], String[], and so on)</a:t>
            </a:r>
          </a:p>
          <a:p>
            <a:pPr lvl="1"/>
            <a:r>
              <a:rPr lang="en-US" dirty="0" smtClean="0"/>
              <a:t>Custom User Defined Types (Employee, Student)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1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&amp; Range Of Primitive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018623"/>
              </p:ext>
            </p:extLst>
          </p:nvPr>
        </p:nvGraphicFramePr>
        <p:xfrm>
          <a:off x="846826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45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byte has 8 bits.</a:t>
            </a:r>
          </a:p>
          <a:p>
            <a:r>
              <a:rPr lang="en-US" dirty="0" smtClean="0"/>
              <a:t>Min value = -2^(8-1) = -2^7 = -128</a:t>
            </a:r>
          </a:p>
          <a:p>
            <a:r>
              <a:rPr lang="en-US" dirty="0" smtClean="0"/>
              <a:t>Max Value= 2^(8-1) – 1 = 127</a:t>
            </a:r>
          </a:p>
          <a:p>
            <a:endParaRPr lang="en-US" dirty="0"/>
          </a:p>
          <a:p>
            <a:r>
              <a:rPr lang="en-US" dirty="0" smtClean="0"/>
              <a:t>How do we calculate the size for float or double.</a:t>
            </a:r>
          </a:p>
          <a:p>
            <a:r>
              <a:rPr lang="en-US" dirty="0" smtClean="0"/>
              <a:t>Convert -45 into binary format.</a:t>
            </a:r>
          </a:p>
          <a:p>
            <a:r>
              <a:rPr lang="en-US" dirty="0" smtClean="0"/>
              <a:t>Convert 22 into binary, octal and </a:t>
            </a:r>
            <a:r>
              <a:rPr lang="en-US" dirty="0" err="1" smtClean="0"/>
              <a:t>hexa</a:t>
            </a:r>
            <a:r>
              <a:rPr lang="en-US" dirty="0" smtClean="0"/>
              <a:t> decimal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0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v = 1234; // 32 bit </a:t>
            </a:r>
            <a:r>
              <a:rPr lang="en-US" dirty="0" err="1" smtClean="0"/>
              <a:t>int</a:t>
            </a:r>
            <a:r>
              <a:rPr lang="en-US" dirty="0" smtClean="0"/>
              <a:t> value</a:t>
            </a:r>
          </a:p>
          <a:p>
            <a:r>
              <a:rPr lang="en-US" dirty="0"/>
              <a:t> </a:t>
            </a:r>
            <a:r>
              <a:rPr lang="en-US" dirty="0" smtClean="0"/>
              <a:t>byte b1 = (byte) v;  </a:t>
            </a:r>
          </a:p>
          <a:p>
            <a:r>
              <a:rPr lang="en-US" dirty="0" smtClean="0"/>
              <a:t> Above we are converting 32 bit </a:t>
            </a:r>
            <a:r>
              <a:rPr lang="en-US" dirty="0" err="1" smtClean="0"/>
              <a:t>int</a:t>
            </a:r>
            <a:r>
              <a:rPr lang="en-US" dirty="0" smtClean="0"/>
              <a:t> into 8 bit byte. Data loss will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 &amp; Class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with variable declaration inside a class</a:t>
            </a:r>
          </a:p>
          <a:p>
            <a:pPr marL="0" indent="0">
              <a:buNone/>
            </a:pPr>
            <a:r>
              <a:rPr lang="en-US" dirty="0" smtClean="0"/>
              <a:t>  [access modifier] &lt;static&gt; [datatype] </a:t>
            </a:r>
            <a:r>
              <a:rPr lang="en-US" dirty="0" err="1" smtClean="0"/>
              <a:t>variableName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public class Employee{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 smtClean="0"/>
              <a:t>   public static </a:t>
            </a:r>
            <a:r>
              <a:rPr lang="en-US" dirty="0" err="1" smtClean="0"/>
              <a:t>int</a:t>
            </a:r>
            <a:r>
              <a:rPr lang="en-US" dirty="0" smtClean="0"/>
              <a:t> y;</a:t>
            </a:r>
          </a:p>
          <a:p>
            <a:pPr marL="0" indent="0">
              <a:buNone/>
            </a:pPr>
            <a:r>
              <a:rPr lang="en-US" dirty="0" smtClean="0"/>
              <a:t>   public String name;</a:t>
            </a:r>
          </a:p>
          <a:p>
            <a:pPr marL="0" indent="0">
              <a:buNone/>
            </a:pPr>
            <a:r>
              <a:rPr lang="en-US" dirty="0" smtClean="0"/>
              <a:t>   public Employee e1;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9619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 &amp;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Datatype used as </a:t>
            </a:r>
            <a:r>
              <a:rPr lang="en-US" b="1" dirty="0" smtClean="0"/>
              <a:t>method return type</a:t>
            </a:r>
            <a:r>
              <a:rPr lang="en-US" dirty="0" smtClean="0"/>
              <a:t>, </a:t>
            </a:r>
            <a:r>
              <a:rPr lang="en-US" b="1" dirty="0" smtClean="0"/>
              <a:t>method parameters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hen return type of method is void then don’t write the return statement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[access modifier] &lt;static&gt; </a:t>
            </a:r>
            <a:r>
              <a:rPr lang="en-US" b="1" dirty="0" smtClean="0"/>
              <a:t>[datatype | void] </a:t>
            </a:r>
            <a:r>
              <a:rPr lang="en-US" dirty="0" err="1" smtClean="0"/>
              <a:t>methodName</a:t>
            </a:r>
            <a:r>
              <a:rPr lang="en-US" dirty="0" smtClean="0"/>
              <a:t>(datatype param1, datatype param2, ….){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m1(String name, String city){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result = 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 result; // return statement returning a </a:t>
            </a:r>
            <a:r>
              <a:rPr lang="en-US" dirty="0" err="1" smtClean="0"/>
              <a:t>int</a:t>
            </a:r>
            <a:r>
              <a:rPr lang="en-US" dirty="0" smtClean="0"/>
              <a:t> value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452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Available Courses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Advanced Java</a:t>
            </a:r>
          </a:p>
          <a:p>
            <a:r>
              <a:rPr lang="en-US" dirty="0" smtClean="0"/>
              <a:t>Spring</a:t>
            </a:r>
          </a:p>
          <a:p>
            <a:r>
              <a:rPr lang="en-US" dirty="0" smtClean="0"/>
              <a:t>Spring Boot</a:t>
            </a:r>
          </a:p>
          <a:p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Maven,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6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436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Datatype</vt:lpstr>
      <vt:lpstr>Introduction</vt:lpstr>
      <vt:lpstr>Datatypes In Java</vt:lpstr>
      <vt:lpstr>Size &amp; Range Of Primitive Types</vt:lpstr>
      <vt:lpstr>Range Calculation</vt:lpstr>
      <vt:lpstr>Lossy conversion</vt:lpstr>
      <vt:lpstr>Datatype &amp; Class variables</vt:lpstr>
      <vt:lpstr>Datatype &amp; Methods</vt:lpstr>
      <vt:lpstr>Available Courses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</dc:title>
  <dc:creator>Admin</dc:creator>
  <cp:lastModifiedBy>Admin</cp:lastModifiedBy>
  <cp:revision>7</cp:revision>
  <dcterms:created xsi:type="dcterms:W3CDTF">2024-06-24T14:23:21Z</dcterms:created>
  <dcterms:modified xsi:type="dcterms:W3CDTF">2024-06-24T18:51:59Z</dcterms:modified>
</cp:coreProperties>
</file>