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C48B-BA62-BB8C-31F5-BFD80AE8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A20B6-8468-115F-A9FB-627140AE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CED5-3489-E359-94FF-0B19EC48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68CD-A8C8-FE35-EC76-D9DBEEE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EB4C-8853-9B43-837E-173E9C10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0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A829-DBAC-AEA6-C71F-78DDB1F0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75DFC-1AA0-6448-4AD3-419719B07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922E-1F27-4474-91F3-4F175765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06388-CBD7-F7DC-1313-CC67CDDA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15B5-B567-A204-8652-F0F9A29A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058E0-28BD-3DA7-0635-379471242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F7CF9-18FC-9C81-8B31-7B669D4EF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2CBB-9D58-CA94-A6F4-F40EDBAF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AB76-00A7-6303-89F6-482595CE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D424-792A-D61C-B727-FC2C6B2E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3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40E3-C37F-27A1-4569-EBC666A2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BF29D-50D1-00A6-C58B-1D3E6072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9EC08-54F1-B5C0-B9B0-FA5B7BD3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776B-C229-4643-ADD4-A6234656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440D-2C0E-2BF9-FFC5-4635A3A8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72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6A23-A40C-65EB-84F7-3703B591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9AD5A-7E9B-F1E2-9BBB-D26698079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C21C6-5C83-69A6-3489-60DEE758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78C2-88EA-0C45-A00A-14F700DF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661AA-9234-10D1-E1B6-D0988BD5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1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DD0F-E54B-85A0-662C-F5F49C13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6F11-D8CB-4BEF-ACD4-F1298F569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611E6-A6F2-A6E7-DA46-EA060E7DF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DA6A-9892-4390-89AA-47D3D9CB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4ECE-96EF-C761-37B1-CF47EBAF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6170-FD92-372E-1302-53F9F306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0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E76D-00BE-0D40-415D-CAE237DA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4855-BC1F-4AB9-9DF2-E993A35C6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030FD-F095-EDAB-39D9-F9DC76234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CA4F8-749C-084E-2AFD-E74778172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7D5F6-EC4B-E6EC-C243-A59F27E1D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3327D-6182-76E0-3A5B-D981A35A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66EA9-A15D-F77C-44FD-B05C7E0C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F1DBE-793C-1813-A58C-AA3760E1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4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8C60-997D-4729-2808-E156D667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1A732-784E-B9CA-CA02-D30FCAAA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86536-7DD8-665D-1E3A-91D9639C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EEE4C-17FF-2D24-D58D-CD192DBC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2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8E61-07C8-5591-CFE5-E8A1FBDA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33DD3-F2F6-7B82-4212-8BE1CCCA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7FEBE-F4F9-DF81-751B-3BDC0D91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8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594B-BCBD-BFB0-0A6B-67E70490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3EBF-29B8-958E-11F8-1168B4F74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2EB56-4F29-BD31-AAB4-B1261862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F313-100C-B119-07D2-2635493B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18C67-DC79-0249-A74E-B3309165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8BE9-B6A9-4CAC-9A92-E92307CF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3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FFE6-8B6A-368D-BC74-D7645962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B8C1E-9B40-EB59-EB14-23E925519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85DD2-7B87-20A0-B908-0D196D12A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2713D-8C98-DD19-C259-BBDC42C6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EC52-8290-0010-B0D5-67890A13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B0C7D-E839-5890-57B8-4C52DCA9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4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2B17B-A9AF-05B6-93C5-A08C3EAB9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F9F7-3CB1-08D1-6645-F6AD44FD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C771D-A195-5F78-7912-0111ECB4E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316D2-9C05-4382-B593-7EDAC9D5DBB1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D783-838A-B588-815B-A0CA28F36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CFB0E-3DEF-7750-8D88-5AE9ABAE6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657CC-6A5B-4369-9724-D59D81B4B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96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52A7-02E3-5694-9282-FA330EBDB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Collections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52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9BE1-7E60-5E5D-61DE-5A83C1FA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 vs Collections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7170-B4B1-FCC5-ED2B-424E6B1A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Collection is the interface. This contains the contact methods.</a:t>
            </a:r>
          </a:p>
          <a:p>
            <a:r>
              <a:rPr lang="en-US"/>
              <a:t>Collections is the class. This contains lot of utility methods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9ECB-B667-FD76-6BC3-B77427FF8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Childs of Collection Interface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C40F-84B2-7CDE-8E4E-CFDCF67F8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List: </a:t>
            </a:r>
          </a:p>
          <a:p>
            <a:pPr marL="0" indent="0">
              <a:buNone/>
            </a:pPr>
            <a:r>
              <a:rPr lang="en-US"/>
              <a:t>   ArrayList, LinkedList, Stack, Queue, Vector</a:t>
            </a:r>
          </a:p>
          <a:p>
            <a:r>
              <a:rPr lang="en-US"/>
              <a:t>Set: </a:t>
            </a:r>
          </a:p>
          <a:p>
            <a:pPr marL="0" indent="0">
              <a:buNone/>
            </a:pPr>
            <a:r>
              <a:rPr lang="en-US"/>
              <a:t>   HashSet, LinkedHashSet, TreeSet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* Operation: write, read, iteration using for-each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Collections</vt:lpstr>
      <vt:lpstr>Collection vs Collections</vt:lpstr>
      <vt:lpstr>Childs of Collection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Rabindra Patra</dc:creator>
  <cp:lastModifiedBy>Rabindra Patra</cp:lastModifiedBy>
  <cp:revision>1</cp:revision>
  <dcterms:created xsi:type="dcterms:W3CDTF">2024-06-21T15:48:05Z</dcterms:created>
  <dcterms:modified xsi:type="dcterms:W3CDTF">2024-06-21T15:58:04Z</dcterms:modified>
</cp:coreProperties>
</file>