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68D3-A0B7-6A62-D6ED-AD6D22EC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B7F1A-83D3-C84A-2D11-A4D809E2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0D07-3ECA-B330-7C4E-E1711BF6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C081-20B0-2709-FA31-7930FB8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6324-8458-1B07-C6B0-AB5E2BAD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3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4AD5-CEB4-B6AB-AF91-1F8EE40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E5E96-EB4D-EEA5-4214-B0372571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C9B4-0369-0783-A9AB-6A7883C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9775-E286-8BBF-3E32-36EB267E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F731-D051-89ED-E723-BD562508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0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19159-53E2-C94B-DB51-D18A4E1F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F4B95-B7EA-525A-4DE4-58EDAC5E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5178-8C63-D4A6-726B-843079A3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4115-FA6B-A7FA-6025-2C8234D1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3CE7-7C53-4E00-831D-BCFB80D0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9B5D-337F-C616-A5CD-3712358C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55BA-2861-EC1A-8CD2-2BC9B1B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CDBD-A984-755C-C030-399CAC03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4096-935C-ABED-D30E-B17EB67B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9EF3-9674-44DA-BEA3-1019D5B2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6926-4AB1-FCB6-2B2A-979B10E0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9E95-631C-DF44-A1C9-A924AD50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D5C9-DF17-2EE0-4330-CF5EDF4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6D7A-33E0-0400-C85A-3FFCE451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A594-4EE9-2C40-D02A-D7B42216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E190-A7FA-51CA-F10D-B2DD9E9A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9273-B346-4984-7B04-5FEA96985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8506E-478C-AB62-042A-49E201534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9E1B-B08E-6400-85CC-A86A6540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7485E-87CF-8BD9-A339-008A2A67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F57E-428B-E0F9-E128-47CE34FA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776-F5D5-B1C8-C2FA-991DB6A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2824-1DD4-FD91-CBFB-BA54780E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D5E98-3304-1D1A-3544-AD70D45D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2B2C3-7950-8AB2-BF69-4D1F3832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EBEF3-E2A1-205E-010E-08CDFB8E2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D3EA-C16B-4BAC-1323-58D5D38B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CBAEC-548C-9FF5-CA25-C1B9DE85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16DE8-F048-6278-AB31-4E25C462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65E3-11A8-AA86-4432-EACEFA51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8F46C-D93D-F9C0-A29E-5864B73D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A103A-D507-6814-0BCC-87375EC1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E6827-CC5B-54EB-D600-94E6C15C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92C55-A8BA-AFC4-650F-128B2385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F9EFC-75C6-4F9E-9E8A-533ABBAF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EA59-8524-AECA-75BF-04534A5B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3C9B-5FDB-F169-F34E-A752AA03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41B9-DC64-B8B8-D363-7BD8A0C7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7833F-25B1-FD11-C152-04E7A4C5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9190E-89FD-7B99-AA15-0C1424C5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375BC-51BB-DECB-64A1-E4FF41AF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A7F5-9E53-40E8-65CA-FB9F793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D899-A5DD-D034-185E-A68400DB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04DD9-02CD-36E7-CA19-6F78A6761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DD1AF-D471-3D31-1B31-2A805C1F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BACA6-D587-A350-76F9-08D9A121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277E-2F57-90C1-2A6C-9031B482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841F4-5AD0-41CA-81B0-43FB0851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BD466-7BC9-BC3B-FB6B-B05457AA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CC5D-DD8E-CE8D-4E59-ED0B3C15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2C5E-5EE7-C4A5-DF39-5B2F3D67B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ED3BC-F869-4F0F-9A98-E3F58B4D9694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4017-289B-FDD5-7F58-495A60411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5732-2983-0CAC-036A-7D5925F6D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4A03B-7362-4198-9D95-3A62B1539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D6B6-E808-0BBA-D773-0BE9D1931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 &amp; Objects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8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E215-388E-9B7B-7AD5-FBA1B355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equals(Object param) method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C4C7-B8A5-0A18-CC69-884590BD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Comes from Object class: java.lang.Object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public </a:t>
            </a:r>
            <a:r>
              <a:rPr lang="en-US" b="1"/>
              <a:t>boolean</a:t>
            </a:r>
            <a:r>
              <a:rPr lang="en-US"/>
              <a:t> equals(Object param){</a:t>
            </a:r>
          </a:p>
          <a:p>
            <a:pPr marL="0" indent="0">
              <a:buNone/>
            </a:pPr>
            <a:r>
              <a:rPr lang="en-US"/>
              <a:t>    return this == param;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return type is boolean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8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E215-388E-9B7B-7AD5-FBA1B355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hashCode() method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C4C7-B8A5-0A18-CC69-884590BD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Comes from Object class: java.lang.Object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public </a:t>
            </a:r>
            <a:r>
              <a:rPr lang="en-US" b="1"/>
              <a:t>int</a:t>
            </a:r>
            <a:r>
              <a:rPr lang="en-US"/>
              <a:t> hashCode(){</a:t>
            </a:r>
          </a:p>
          <a:p>
            <a:pPr marL="0" indent="0">
              <a:buNone/>
            </a:pPr>
            <a:r>
              <a:rPr lang="en-US"/>
              <a:t>    return intValue; // internal implementation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return type is boolean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1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E215-388E-9B7B-7AD5-FBA1B355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Overriding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C4C7-B8A5-0A18-CC69-884590BD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 Every class is child class of java.lang.Object</a:t>
            </a:r>
          </a:p>
          <a:p>
            <a:pPr marL="0" indent="0">
              <a:buNone/>
            </a:pPr>
            <a:r>
              <a:rPr lang="en-US"/>
              <a:t> So, the instance method toString() from parent class can be overridden in child class.</a:t>
            </a:r>
          </a:p>
          <a:p>
            <a:pPr marL="0" indent="0">
              <a:buNone/>
            </a:pPr>
            <a:r>
              <a:rPr lang="en-IN"/>
              <a:t>  public class Employee {</a:t>
            </a:r>
          </a:p>
          <a:p>
            <a:pPr marL="0" indent="0">
              <a:buNone/>
            </a:pPr>
            <a:r>
              <a:rPr lang="en-IN"/>
              <a:t>    int id; String name;</a:t>
            </a:r>
          </a:p>
          <a:p>
            <a:pPr marL="0" indent="0">
              <a:buNone/>
            </a:pPr>
            <a:r>
              <a:rPr lang="en-IN">
                <a:solidFill>
                  <a:srgbClr val="0070C0"/>
                </a:solidFill>
              </a:rPr>
              <a:t>    public String toString(){</a:t>
            </a:r>
          </a:p>
          <a:p>
            <a:pPr marL="0" indent="0">
              <a:buNone/>
            </a:pPr>
            <a:r>
              <a:rPr lang="en-IN">
                <a:solidFill>
                  <a:srgbClr val="0070C0"/>
                </a:solidFill>
              </a:rPr>
              <a:t>     System.out.println(id+ “:” + name);</a:t>
            </a:r>
          </a:p>
          <a:p>
            <a:pPr marL="0" indent="0">
              <a:buNone/>
            </a:pPr>
            <a:r>
              <a:rPr lang="en-IN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/>
              <a:t>  }</a:t>
            </a:r>
          </a:p>
          <a:p>
            <a:pPr marL="0" indent="0">
              <a:buNone/>
            </a:pPr>
            <a:r>
              <a:rPr lang="en-US"/>
              <a:t>Similary, override equals and hashCode methods of Object class.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9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FA69-614F-C928-C07A-9B9EFE4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(Many Forms)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6B72-1A0F-0389-416C-57720D2B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java.lang.Object is the parent class. If we write 2 child classes as Employee and Student, both can have own toString() implementation.</a:t>
            </a:r>
          </a:p>
          <a:p>
            <a:r>
              <a:rPr lang="en-US"/>
              <a:t>Object obj = new Employee(10, “Alex”);</a:t>
            </a:r>
          </a:p>
          <a:p>
            <a:r>
              <a:rPr lang="en-US"/>
              <a:t>Obj.toString();</a:t>
            </a:r>
          </a:p>
          <a:p>
            <a:r>
              <a:rPr lang="en-US"/>
              <a:t>Object obj1 = new Student(20, “John”, “MIT”);</a:t>
            </a:r>
          </a:p>
          <a:p>
            <a:r>
              <a:rPr lang="en-US"/>
              <a:t>Obj1.toString();</a:t>
            </a:r>
          </a:p>
          <a:p>
            <a:r>
              <a:rPr lang="en-US"/>
              <a:t>toString(): instance method overridden this is called Runtime Polymorphism.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3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9C73-6D67-1D34-717D-80517AD5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Encapuslation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4B2-DBBB-E204-F654-D1523D33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Binding data and code inside a  single unit.</a:t>
            </a:r>
          </a:p>
          <a:p>
            <a:pPr marL="0" indent="0">
              <a:buNone/>
            </a:pPr>
            <a:r>
              <a:rPr lang="en-US"/>
              <a:t> public class Calculator{</a:t>
            </a:r>
          </a:p>
          <a:p>
            <a:pPr marL="0" indent="0">
              <a:buNone/>
            </a:pPr>
            <a:r>
              <a:rPr lang="en-US"/>
              <a:t>   public int x; public int y; // fields hold data</a:t>
            </a:r>
          </a:p>
          <a:p>
            <a:pPr marL="0" indent="0">
              <a:buNone/>
            </a:pPr>
            <a:r>
              <a:rPr lang="en-US"/>
              <a:t>   public Calculator(int x, int y){</a:t>
            </a:r>
          </a:p>
          <a:p>
            <a:pPr marL="0" indent="0">
              <a:buNone/>
            </a:pPr>
            <a:r>
              <a:rPr lang="en-US"/>
              <a:t>    this.x = x; this.y = y;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  public int sum(){ // code acts on data</a:t>
            </a:r>
          </a:p>
          <a:p>
            <a:pPr marL="0" indent="0">
              <a:buNone/>
            </a:pPr>
            <a:r>
              <a:rPr lang="en-US"/>
              <a:t>   return x+y;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 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3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01F1-AE5B-9321-77C8-21ABAB3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Objects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EA81-FDA4-192E-2071-6FE5884C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say we have 2 object refereneces emp1 and emp2.</a:t>
            </a:r>
          </a:p>
          <a:p>
            <a:r>
              <a:rPr lang="en-US"/>
              <a:t>Employee e1 = new Employee(10);</a:t>
            </a:r>
          </a:p>
          <a:p>
            <a:r>
              <a:rPr lang="en-US"/>
              <a:t>Employee e2 = new Employee(10);</a:t>
            </a:r>
          </a:p>
          <a:p>
            <a:r>
              <a:rPr lang="en-US"/>
              <a:t>Comparing using equals method of java.lang.Object</a:t>
            </a:r>
          </a:p>
          <a:p>
            <a:pPr marL="0" indent="0">
              <a:buNone/>
            </a:pPr>
            <a:r>
              <a:rPr lang="en-US"/>
              <a:t>   e1.equals(e2); // returns false</a:t>
            </a:r>
          </a:p>
          <a:p>
            <a:r>
              <a:rPr lang="en-US"/>
              <a:t>Comparing using custom equals which is overridden in Employee class for comparing the id of the employee objects.</a:t>
            </a:r>
          </a:p>
          <a:p>
            <a:pPr marL="0" indent="0">
              <a:buNone/>
            </a:pPr>
            <a:r>
              <a:rPr lang="en-US"/>
              <a:t>   e1.equals(e2); // returns true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0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3B5E-568D-513B-E1CB-CFF87944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6ED0-7C0F-764D-0679-F1E43538D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a Movie class with id, name as fields.</a:t>
            </a:r>
          </a:p>
          <a:p>
            <a:r>
              <a:rPr lang="en-US"/>
              <a:t>Add a param constructor to set the values of id and name.</a:t>
            </a:r>
          </a:p>
          <a:p>
            <a:r>
              <a:rPr lang="en-US"/>
              <a:t>Provide getters to obtain the values of fields</a:t>
            </a:r>
          </a:p>
          <a:p>
            <a:r>
              <a:rPr lang="en-US"/>
              <a:t>Override toString() method to return id and name as String</a:t>
            </a:r>
          </a:p>
          <a:p>
            <a:r>
              <a:rPr lang="en-US"/>
              <a:t>Create 2 Movies object using param constructor.</a:t>
            </a:r>
          </a:p>
          <a:p>
            <a:r>
              <a:rPr lang="en-US"/>
              <a:t>Print each of the object.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4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A830-DFA6-CCCB-DA00-1A801436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Available Courses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DD4C-53BE-EF36-F17B-EE6EFD9C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Servlet &amp; Java JDBC</a:t>
            </a:r>
          </a:p>
          <a:p>
            <a:r>
              <a:rPr lang="en-US"/>
              <a:t>Java 8 Functional Programming</a:t>
            </a:r>
          </a:p>
          <a:p>
            <a:r>
              <a:rPr lang="en-US"/>
              <a:t>Maven, Git, Junit &amp; Mockito</a:t>
            </a:r>
          </a:p>
          <a:p>
            <a:r>
              <a:rPr lang="en-US"/>
              <a:t>Live Project Workshop</a:t>
            </a:r>
          </a:p>
          <a:p>
            <a:r>
              <a:rPr lang="en-US"/>
              <a:t>Spring and Spring Boot </a:t>
            </a:r>
          </a:p>
          <a:p>
            <a:pPr lvl="1"/>
            <a:r>
              <a:rPr lang="en-US"/>
              <a:t>Core</a:t>
            </a:r>
          </a:p>
          <a:p>
            <a:pPr lvl="1"/>
            <a:r>
              <a:rPr lang="en-US"/>
              <a:t>Dependency Injection</a:t>
            </a:r>
          </a:p>
          <a:p>
            <a:pPr lvl="1"/>
            <a:r>
              <a:rPr lang="en-US"/>
              <a:t>AOP</a:t>
            </a:r>
          </a:p>
          <a:p>
            <a:pPr lvl="1"/>
            <a:r>
              <a:rPr lang="en-US"/>
              <a:t>JDBC</a:t>
            </a:r>
          </a:p>
          <a:p>
            <a:pPr lvl="1"/>
            <a:r>
              <a:rPr lang="en-US"/>
              <a:t>MVC</a:t>
            </a:r>
          </a:p>
          <a:p>
            <a:pPr lvl="1"/>
            <a:r>
              <a:rPr lang="en-US"/>
              <a:t>Microservices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65AB-A601-3288-CA77-9AA28562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, Compile, Run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7E19-C6BC-5052-0802-3A355DDE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public class Test{</a:t>
            </a:r>
          </a:p>
          <a:p>
            <a:pPr marL="0" indent="0">
              <a:buNone/>
            </a:pPr>
            <a:r>
              <a:rPr lang="en-US"/>
              <a:t>   public static void main(String[] args){</a:t>
            </a:r>
          </a:p>
          <a:p>
            <a:pPr marL="0" indent="0">
              <a:buNone/>
            </a:pPr>
            <a:r>
              <a:rPr lang="en-US"/>
              <a:t>      System.out.println(“Hello World”);</a:t>
            </a:r>
          </a:p>
          <a:p>
            <a:pPr marL="0" indent="0">
              <a:buNone/>
            </a:pPr>
            <a:r>
              <a:rPr lang="en-US"/>
              <a:t>   }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Compile: javac Test.java </a:t>
            </a:r>
          </a:p>
          <a:p>
            <a:pPr marL="0" indent="0">
              <a:buNone/>
            </a:pPr>
            <a:r>
              <a:rPr lang="en-US"/>
              <a:t>Run:  java Test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1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65AB-A601-3288-CA77-9AA28562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 , Compile, Bytecode, Run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7E19-C6BC-5052-0802-3A355DDE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public class Test{ // source code</a:t>
            </a:r>
          </a:p>
          <a:p>
            <a:pPr marL="0" indent="0">
              <a:buNone/>
            </a:pPr>
            <a:r>
              <a:rPr lang="en-US"/>
              <a:t>   public static void main(String[] args){</a:t>
            </a:r>
          </a:p>
          <a:p>
            <a:pPr marL="0" indent="0">
              <a:buNone/>
            </a:pPr>
            <a:r>
              <a:rPr lang="en-US"/>
              <a:t>      System.out.println(“Hello World”);</a:t>
            </a:r>
          </a:p>
          <a:p>
            <a:pPr marL="0" indent="0">
              <a:buNone/>
            </a:pPr>
            <a:r>
              <a:rPr lang="en-US"/>
              <a:t>   }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Compile: javac Test.java  // creates a file Test.class with byte code</a:t>
            </a:r>
          </a:p>
          <a:p>
            <a:pPr marL="0" indent="0">
              <a:buNone/>
            </a:pPr>
            <a:r>
              <a:rPr lang="en-US"/>
              <a:t>Run:  java </a:t>
            </a:r>
            <a:r>
              <a:rPr lang="en-US" b="1"/>
              <a:t>Test</a:t>
            </a:r>
            <a:r>
              <a:rPr lang="en-US"/>
              <a:t> // Runs the bytecode file Test.class (JVM, JRE)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DA30-55DC-0A2C-2ABF-7A6A87C0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74DB-C8CE-DFAA-E8E8-60251936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 public class Employee{</a:t>
            </a:r>
          </a:p>
          <a:p>
            <a:pPr marL="0" indent="0">
              <a:buNone/>
            </a:pPr>
            <a:r>
              <a:rPr lang="en-US"/>
              <a:t>   int id; // field</a:t>
            </a:r>
          </a:p>
          <a:p>
            <a:pPr marL="0" indent="0">
              <a:buNone/>
            </a:pPr>
            <a:r>
              <a:rPr lang="en-US"/>
              <a:t>   String name; // field</a:t>
            </a:r>
          </a:p>
          <a:p>
            <a:pPr marL="0" indent="0">
              <a:buNone/>
            </a:pPr>
            <a:r>
              <a:rPr lang="en-US"/>
              <a:t>  </a:t>
            </a:r>
          </a:p>
          <a:p>
            <a:pPr marL="0" indent="0">
              <a:buNone/>
            </a:pPr>
            <a:r>
              <a:rPr lang="en-US"/>
              <a:t>   public void display() /* method */ {</a:t>
            </a:r>
          </a:p>
          <a:p>
            <a:pPr marL="0" indent="0">
              <a:buNone/>
            </a:pPr>
            <a:r>
              <a:rPr lang="en-US"/>
              <a:t>   System.out.println(id+”:”+name);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Use object reference variable to access the fields.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7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9B8E-6769-34BA-9E2C-BB0BE735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0F74-E384-7D27-05C4-2046F9F9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 Employee e1 = new Employee(); // e1 is reference variable</a:t>
            </a:r>
          </a:p>
          <a:p>
            <a:pPr marL="0" indent="0">
              <a:buNone/>
            </a:pPr>
            <a:r>
              <a:rPr lang="en-US"/>
              <a:t> e1.id = 100;</a:t>
            </a:r>
          </a:p>
          <a:p>
            <a:pPr marL="0" indent="0">
              <a:buNone/>
            </a:pPr>
            <a:r>
              <a:rPr lang="en-US"/>
              <a:t> e1.name=“John”;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 Employee e2 = new Employee();</a:t>
            </a:r>
          </a:p>
          <a:p>
            <a:pPr marL="0" indent="0">
              <a:buNone/>
            </a:pPr>
            <a:r>
              <a:rPr lang="en-US"/>
              <a:t> e2.id = 200;</a:t>
            </a:r>
          </a:p>
          <a:p>
            <a:pPr marL="0" indent="0">
              <a:buNone/>
            </a:pPr>
            <a:r>
              <a:rPr lang="en-US"/>
              <a:t> e2.name=“Alex”;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/>
              <a:t> e1.display();</a:t>
            </a:r>
          </a:p>
          <a:p>
            <a:pPr marL="0" indent="0">
              <a:buNone/>
            </a:pPr>
            <a:r>
              <a:rPr lang="en-IN"/>
              <a:t> e2.display();</a:t>
            </a:r>
          </a:p>
        </p:txBody>
      </p:sp>
    </p:spTree>
    <p:extLst>
      <p:ext uri="{BB962C8B-B14F-4D97-AF65-F5344CB8AC3E}">
        <p14:creationId xmlns:p14="http://schemas.microsoft.com/office/powerpoint/2010/main" val="349323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D7A-D6FE-BAF5-972B-4DEFB5D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685A-63DC-C1FA-B2DE-8EF4A88D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Executes only once in the life time of object after its creation.</a:t>
            </a:r>
          </a:p>
          <a:p>
            <a:pPr marL="0" indent="0">
              <a:buNone/>
            </a:pPr>
            <a:r>
              <a:rPr lang="en-US"/>
              <a:t>Name is same as className.</a:t>
            </a:r>
          </a:p>
          <a:p>
            <a:pPr marL="0" indent="0">
              <a:buNone/>
            </a:pPr>
            <a:r>
              <a:rPr lang="en-US"/>
              <a:t>It has no return type and not even void.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3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D7A-D6FE-BAF5-972B-4DEFB5D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Constructor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685A-63DC-C1FA-B2DE-8EF4A88D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public class Employee{</a:t>
            </a:r>
          </a:p>
          <a:p>
            <a:pPr marL="0" indent="0">
              <a:buNone/>
            </a:pPr>
            <a:r>
              <a:rPr lang="en-US"/>
              <a:t>    int id;</a:t>
            </a:r>
          </a:p>
          <a:p>
            <a:pPr marL="0" indent="0">
              <a:buNone/>
            </a:pPr>
            <a:r>
              <a:rPr lang="en-US"/>
              <a:t>   public Employee(){</a:t>
            </a:r>
          </a:p>
          <a:p>
            <a:pPr marL="0" indent="0">
              <a:buNone/>
            </a:pPr>
            <a:r>
              <a:rPr lang="en-US"/>
              <a:t>     System.out.println(id);</a:t>
            </a:r>
          </a:p>
          <a:p>
            <a:pPr marL="0" indent="0">
              <a:buNone/>
            </a:pPr>
            <a:r>
              <a:rPr lang="en-US"/>
              <a:t>     id = 100;</a:t>
            </a:r>
          </a:p>
          <a:p>
            <a:pPr marL="0" indent="0">
              <a:buNone/>
            </a:pPr>
            <a:r>
              <a:rPr lang="en-US"/>
              <a:t>     System.out.println(id);</a:t>
            </a:r>
          </a:p>
          <a:p>
            <a:pPr marL="0" indent="0">
              <a:buNone/>
            </a:pPr>
            <a:r>
              <a:rPr lang="en-US"/>
              <a:t>   }</a:t>
            </a:r>
          </a:p>
          <a:p>
            <a:pPr marL="0" indent="0">
              <a:buNone/>
            </a:pPr>
            <a:r>
              <a:rPr lang="en-US"/>
              <a:t>   // get and set</a:t>
            </a:r>
          </a:p>
          <a:p>
            <a:pPr marL="0" indent="0">
              <a:buNone/>
            </a:pPr>
            <a:r>
              <a:rPr lang="en-US"/>
              <a:t>} </a:t>
            </a:r>
          </a:p>
          <a:p>
            <a:pPr marL="0" indent="0">
              <a:buNone/>
            </a:pPr>
            <a:r>
              <a:rPr lang="en-US"/>
              <a:t>Employee e = new Employee();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7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D7A-D6FE-BAF5-972B-4DEFB5D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 Constructor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685A-63DC-C1FA-B2DE-8EF4A88D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public class Employee{</a:t>
            </a:r>
          </a:p>
          <a:p>
            <a:pPr marL="0" indent="0">
              <a:buNone/>
            </a:pPr>
            <a:r>
              <a:rPr lang="en-US"/>
              <a:t>    int </a:t>
            </a:r>
            <a:r>
              <a:rPr lang="en-US" b="1"/>
              <a:t>id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    String </a:t>
            </a:r>
            <a:r>
              <a:rPr lang="en-US" b="1"/>
              <a:t>name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   public Employee(int </a:t>
            </a:r>
            <a:r>
              <a:rPr lang="en-US" i="1"/>
              <a:t>id</a:t>
            </a:r>
            <a:r>
              <a:rPr lang="en-US"/>
              <a:t>, String </a:t>
            </a:r>
            <a:r>
              <a:rPr lang="en-US" i="1"/>
              <a:t>name</a:t>
            </a:r>
            <a:r>
              <a:rPr lang="en-US"/>
              <a:t>){</a:t>
            </a:r>
          </a:p>
          <a:p>
            <a:pPr marL="0" indent="0">
              <a:buNone/>
            </a:pPr>
            <a:r>
              <a:rPr lang="en-US"/>
              <a:t>     this.</a:t>
            </a:r>
            <a:r>
              <a:rPr lang="en-US" b="1"/>
              <a:t>id</a:t>
            </a:r>
            <a:r>
              <a:rPr lang="en-US"/>
              <a:t> = </a:t>
            </a:r>
            <a:r>
              <a:rPr lang="en-US" i="1"/>
              <a:t>id</a:t>
            </a:r>
            <a:r>
              <a:rPr lang="en-US"/>
              <a:t>; this.</a:t>
            </a:r>
            <a:r>
              <a:rPr lang="en-US" b="1"/>
              <a:t>name</a:t>
            </a:r>
            <a:r>
              <a:rPr lang="en-US"/>
              <a:t> = </a:t>
            </a:r>
            <a:r>
              <a:rPr lang="en-US" i="1"/>
              <a:t>name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     System.out.println(id);</a:t>
            </a:r>
          </a:p>
          <a:p>
            <a:pPr marL="0" indent="0">
              <a:buNone/>
            </a:pPr>
            <a:r>
              <a:rPr lang="en-US"/>
              <a:t>   }</a:t>
            </a:r>
          </a:p>
          <a:p>
            <a:pPr marL="0" indent="0">
              <a:buNone/>
            </a:pPr>
            <a:r>
              <a:rPr lang="en-US"/>
              <a:t>   // get and set</a:t>
            </a:r>
          </a:p>
          <a:p>
            <a:pPr marL="0" indent="0">
              <a:buNone/>
            </a:pPr>
            <a:r>
              <a:rPr lang="en-US"/>
              <a:t>}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Employee e = new Employee(1, “John”);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9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E215-388E-9B7B-7AD5-FBA1B355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toString() method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C4C7-B8A5-0A18-CC69-884590BD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Comes from Object class: java.lang.Object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public </a:t>
            </a:r>
            <a:r>
              <a:rPr lang="en-US" b="1"/>
              <a:t>String</a:t>
            </a:r>
            <a:r>
              <a:rPr lang="en-US"/>
              <a:t> toString(){</a:t>
            </a:r>
          </a:p>
          <a:p>
            <a:pPr marL="0" indent="0">
              <a:buNone/>
            </a:pPr>
            <a:r>
              <a:rPr lang="en-US"/>
              <a:t>       return </a:t>
            </a:r>
            <a:r>
              <a:rPr lang="en-US" b="1"/>
              <a:t>className@hexadecimal_hashcode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return type is String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0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875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Class &amp; Objects</vt:lpstr>
      <vt:lpstr>Class , Compile, Run</vt:lpstr>
      <vt:lpstr>Source Code , Compile, Bytecode, Run</vt:lpstr>
      <vt:lpstr>Class</vt:lpstr>
      <vt:lpstr>Object</vt:lpstr>
      <vt:lpstr>Constructor</vt:lpstr>
      <vt:lpstr>Default Constructor</vt:lpstr>
      <vt:lpstr>Param Constructor</vt:lpstr>
      <vt:lpstr>The toString() method</vt:lpstr>
      <vt:lpstr>The equals(Object param) method</vt:lpstr>
      <vt:lpstr>The hashCode() method</vt:lpstr>
      <vt:lpstr>Method Overriding</vt:lpstr>
      <vt:lpstr>Polymorphism (Many Forms)</vt:lpstr>
      <vt:lpstr>Encapuslation</vt:lpstr>
      <vt:lpstr>Comparing Objects</vt:lpstr>
      <vt:lpstr>Assignment</vt:lpstr>
      <vt:lpstr>Available Courses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Rabindra Patra</dc:creator>
  <cp:lastModifiedBy>Rabindra Patra</cp:lastModifiedBy>
  <cp:revision>9</cp:revision>
  <dcterms:created xsi:type="dcterms:W3CDTF">2024-06-20T18:13:20Z</dcterms:created>
  <dcterms:modified xsi:type="dcterms:W3CDTF">2024-06-21T12:02:39Z</dcterms:modified>
</cp:coreProperties>
</file>