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4EFE-4077-477F-A3D8-8A8EBF7EC15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8137-DC36-4C62-A10F-FE54397E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4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9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Addition (+)</a:t>
            </a:r>
          </a:p>
          <a:p>
            <a:pPr marL="0" indent="0">
              <a:buNone/>
            </a:pPr>
            <a:r>
              <a:rPr lang="en-US" dirty="0" smtClean="0"/>
              <a:t>Subtraction (-)</a:t>
            </a:r>
          </a:p>
          <a:p>
            <a:pPr marL="0" indent="0">
              <a:buNone/>
            </a:pPr>
            <a:r>
              <a:rPr lang="en-US" dirty="0" smtClean="0"/>
              <a:t>Multiplication (*)</a:t>
            </a:r>
          </a:p>
          <a:p>
            <a:pPr marL="0" indent="0">
              <a:buNone/>
            </a:pPr>
            <a:r>
              <a:rPr lang="en-US" dirty="0" smtClean="0"/>
              <a:t>Division (/)</a:t>
            </a:r>
          </a:p>
          <a:p>
            <a:pPr marL="0" indent="0">
              <a:buNone/>
            </a:pPr>
            <a:r>
              <a:rPr lang="en-US" dirty="0" smtClean="0"/>
              <a:t>Modulus (%) - gives the remainder of a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2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Equal to (==)</a:t>
            </a:r>
          </a:p>
          <a:p>
            <a:pPr marL="0" indent="0">
              <a:buNone/>
            </a:pPr>
            <a:r>
              <a:rPr lang="en-US" dirty="0" smtClean="0"/>
              <a:t>Not equal to (!=)</a:t>
            </a:r>
          </a:p>
          <a:p>
            <a:pPr marL="0" indent="0">
              <a:buNone/>
            </a:pPr>
            <a:r>
              <a:rPr lang="en-US" dirty="0" smtClean="0"/>
              <a:t>Greater than (&gt;)</a:t>
            </a:r>
          </a:p>
          <a:p>
            <a:pPr marL="0" indent="0">
              <a:buNone/>
            </a:pPr>
            <a:r>
              <a:rPr lang="en-US" dirty="0" smtClean="0"/>
              <a:t>Less than (&lt;)</a:t>
            </a:r>
          </a:p>
          <a:p>
            <a:pPr marL="0" indent="0">
              <a:buNone/>
            </a:pPr>
            <a:r>
              <a:rPr lang="en-US" dirty="0" smtClean="0"/>
              <a:t>Greater than or equal to (&gt;=)</a:t>
            </a:r>
          </a:p>
          <a:p>
            <a:pPr marL="0" indent="0">
              <a:buNone/>
            </a:pPr>
            <a:r>
              <a:rPr lang="en-US" dirty="0" smtClean="0"/>
              <a:t>Less than or equal to (&lt;=)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2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perform logical operations on </a:t>
            </a:r>
            <a:r>
              <a:rPr lang="en-US" dirty="0" err="1" smtClean="0"/>
              <a:t>boolean</a:t>
            </a:r>
            <a:r>
              <a:rPr lang="en-US" dirty="0" smtClean="0"/>
              <a:t> operands (true or false)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AND (&amp;&amp;)</a:t>
            </a:r>
          </a:p>
          <a:p>
            <a:pPr marL="0" indent="0">
              <a:buNone/>
            </a:pPr>
            <a:r>
              <a:rPr lang="en-US" dirty="0" smtClean="0"/>
              <a:t>Logical OR (||)</a:t>
            </a:r>
          </a:p>
          <a:p>
            <a:pPr marL="0" indent="0">
              <a:buNone/>
            </a:pPr>
            <a:r>
              <a:rPr lang="en-US" dirty="0" smtClean="0"/>
              <a:t>Logical NOT 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8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Bitwise operators perform operations on individual bits of integer operands.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Bitwise AND (&amp;)</a:t>
            </a:r>
          </a:p>
          <a:p>
            <a:pPr marL="0" indent="0">
              <a:buNone/>
            </a:pPr>
            <a:r>
              <a:rPr lang="en-US" dirty="0" smtClean="0"/>
              <a:t>Bitwise OR (|)</a:t>
            </a:r>
          </a:p>
          <a:p>
            <a:pPr marL="0" indent="0">
              <a:buNone/>
            </a:pPr>
            <a:r>
              <a:rPr lang="en-US" dirty="0" smtClean="0"/>
              <a:t>Bitwise XOR (^)</a:t>
            </a:r>
          </a:p>
          <a:p>
            <a:pPr marL="0" indent="0">
              <a:buNone/>
            </a:pPr>
            <a:r>
              <a:rPr lang="en-US" dirty="0" smtClean="0"/>
              <a:t>Bitwise complement (~)</a:t>
            </a:r>
          </a:p>
          <a:p>
            <a:pPr marL="0" indent="0">
              <a:buNone/>
            </a:pPr>
            <a:r>
              <a:rPr lang="en-US" dirty="0" smtClean="0"/>
              <a:t>Left shift (&lt;&lt;)</a:t>
            </a:r>
          </a:p>
          <a:p>
            <a:pPr marL="0" indent="0">
              <a:buNone/>
            </a:pPr>
            <a:r>
              <a:rPr lang="en-US" dirty="0" smtClean="0"/>
              <a:t>Right shift (&gt;&gt;)</a:t>
            </a:r>
          </a:p>
          <a:p>
            <a:pPr marL="0" indent="0">
              <a:buNone/>
            </a:pPr>
            <a:r>
              <a:rPr lang="en-US" dirty="0" smtClean="0"/>
              <a:t>Unsigned right shift (&gt;&gt;&gt;)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5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Unary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Unary operators operate on a single operand.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Unary plus (+)</a:t>
            </a:r>
          </a:p>
          <a:p>
            <a:pPr marL="0" indent="0">
              <a:buNone/>
            </a:pPr>
            <a:r>
              <a:rPr lang="en-US" dirty="0" smtClean="0"/>
              <a:t>Unary minus (-)</a:t>
            </a:r>
          </a:p>
          <a:p>
            <a:pPr marL="0" indent="0">
              <a:buNone/>
            </a:pPr>
            <a:r>
              <a:rPr lang="en-US" dirty="0" smtClean="0"/>
              <a:t>Increment (++)</a:t>
            </a:r>
          </a:p>
          <a:p>
            <a:pPr marL="0" indent="0">
              <a:buNone/>
            </a:pPr>
            <a:r>
              <a:rPr lang="en-US" dirty="0" smtClean="0"/>
              <a:t>Decrement (--)</a:t>
            </a:r>
          </a:p>
          <a:p>
            <a:pPr marL="0" indent="0">
              <a:buNone/>
            </a:pPr>
            <a:r>
              <a:rPr lang="en-US" dirty="0" smtClean="0"/>
              <a:t>Logical NOT (!)</a:t>
            </a:r>
          </a:p>
          <a:p>
            <a:pPr marL="0" indent="0">
              <a:buNone/>
            </a:pPr>
            <a:r>
              <a:rPr lang="en-US" dirty="0" smtClean="0"/>
              <a:t>Bitwise complement (~)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Conditional Operator (Ternary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conditional operator (? :) is a shorthand for the if-else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7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err="1" smtClean="0"/>
              <a:t>instanceof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instanceof</a:t>
            </a:r>
            <a:r>
              <a:rPr lang="en-US" dirty="0" smtClean="0"/>
              <a:t> operator checks whether an object is an instance of a specific class or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6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Assignment operators are used to assign values to variables.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Assignment (=)</a:t>
            </a:r>
          </a:p>
          <a:p>
            <a:pPr marL="0" indent="0">
              <a:buNone/>
            </a:pPr>
            <a:r>
              <a:rPr lang="en-US" dirty="0" smtClean="0"/>
              <a:t>Plus assignment (+=)</a:t>
            </a:r>
          </a:p>
          <a:p>
            <a:pPr marL="0" indent="0">
              <a:buNone/>
            </a:pPr>
            <a:r>
              <a:rPr lang="en-US" dirty="0" smtClean="0"/>
              <a:t>Minus assignment (-=)</a:t>
            </a:r>
          </a:p>
          <a:p>
            <a:pPr marL="0" indent="0">
              <a:buNone/>
            </a:pPr>
            <a:r>
              <a:rPr lang="en-US" dirty="0" smtClean="0"/>
              <a:t>Multiplication assignment (*=)</a:t>
            </a:r>
          </a:p>
          <a:p>
            <a:pPr marL="0" indent="0">
              <a:buNone/>
            </a:pPr>
            <a:r>
              <a:rPr lang="en-US" dirty="0" smtClean="0"/>
              <a:t>Division assignment (/=)</a:t>
            </a:r>
          </a:p>
          <a:p>
            <a:pPr marL="0" indent="0">
              <a:buNone/>
            </a:pPr>
            <a:r>
              <a:rPr lang="en-US" dirty="0" smtClean="0"/>
              <a:t>Modulus assignment (%=)</a:t>
            </a:r>
          </a:p>
          <a:p>
            <a:pPr marL="0" indent="0">
              <a:buNone/>
            </a:pPr>
            <a:r>
              <a:rPr lang="en-US" dirty="0" smtClean="0"/>
              <a:t>Bitwise AND assignment (&amp;=)</a:t>
            </a:r>
          </a:p>
          <a:p>
            <a:pPr marL="0" indent="0">
              <a:buNone/>
            </a:pPr>
            <a:r>
              <a:rPr lang="en-US" dirty="0" smtClean="0"/>
              <a:t>Bitwise OR assignment (|=)</a:t>
            </a:r>
          </a:p>
          <a:p>
            <a:pPr marL="0" indent="0">
              <a:buNone/>
            </a:pPr>
            <a:r>
              <a:rPr lang="en-US" dirty="0" smtClean="0"/>
              <a:t>Bitwise XOR assignment (^=)</a:t>
            </a:r>
          </a:p>
          <a:p>
            <a:pPr marL="0" indent="0">
              <a:buNone/>
            </a:pPr>
            <a:r>
              <a:rPr lang="en-US" dirty="0" smtClean="0"/>
              <a:t>Left shift assignment (&lt;&lt;=)</a:t>
            </a:r>
          </a:p>
          <a:p>
            <a:pPr marL="0" indent="0">
              <a:buNone/>
            </a:pPr>
            <a:r>
              <a:rPr lang="en-US" dirty="0" smtClean="0"/>
              <a:t>Right shift assignment (&gt;&gt;=)</a:t>
            </a:r>
          </a:p>
          <a:p>
            <a:pPr marL="0" indent="0">
              <a:buNone/>
            </a:pPr>
            <a:r>
              <a:rPr lang="en-US" dirty="0" smtClean="0"/>
              <a:t>Unsigned right shift assignment (&gt;&gt;&gt;=)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Operators</vt:lpstr>
      <vt:lpstr>1. Arithmetic Operators</vt:lpstr>
      <vt:lpstr>2. Relational Operators</vt:lpstr>
      <vt:lpstr>3. Logical Operators</vt:lpstr>
      <vt:lpstr>4. Bitwise Operators</vt:lpstr>
      <vt:lpstr>5. Unary Operators</vt:lpstr>
      <vt:lpstr>6. Conditional Operator (Ternary Operator)</vt:lpstr>
      <vt:lpstr>7. instanceof Operator</vt:lpstr>
      <vt:lpstr>8. Assignment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Admin</dc:creator>
  <cp:lastModifiedBy>Admin</cp:lastModifiedBy>
  <cp:revision>1</cp:revision>
  <dcterms:created xsi:type="dcterms:W3CDTF">2024-06-24T02:44:47Z</dcterms:created>
  <dcterms:modified xsi:type="dcterms:W3CDTF">2024-06-24T02:58:43Z</dcterms:modified>
</cp:coreProperties>
</file>