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4" r:id="rId2"/>
    <p:sldId id="266" r:id="rId3"/>
    <p:sldId id="269" r:id="rId4"/>
    <p:sldId id="260" r:id="rId5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6CC"/>
    <a:srgbClr val="E03A00"/>
    <a:srgbClr val="172B7E"/>
    <a:srgbClr val="2BA287"/>
    <a:srgbClr val="19A78C"/>
    <a:srgbClr val="19937C"/>
    <a:srgbClr val="43AB97"/>
    <a:srgbClr val="CC008C"/>
    <a:srgbClr val="00A480"/>
    <a:srgbClr val="00A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17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23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1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5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9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9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89D-5D07-394E-9E68-0DA793DAC88A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9A3631-579B-EA25-A469-AAAFBA029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41" y="629667"/>
            <a:ext cx="5143500" cy="5048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C59FED-5462-1C7D-2B1A-C94CC808F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5172075"/>
            <a:ext cx="118967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996617" y="2340977"/>
            <a:ext cx="6822632" cy="7275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solidFill>
                  <a:srgbClr val="172B7E"/>
                </a:solidFill>
                <a:latin typeface="Ancizar Serif"/>
                <a:cs typeface="Ancizar Serif"/>
              </a:rPr>
              <a:t>Desarrollo de aplicaciones Web - BACKEND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3926103" y="3390370"/>
            <a:ext cx="435758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3982374" y="3059353"/>
            <a:ext cx="4357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 Actividad práctica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770526" y="3813292"/>
            <a:ext cx="4650951" cy="7275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350" dirty="0">
              <a:solidFill>
                <a:srgbClr val="172B7E"/>
              </a:solidFill>
              <a:latin typeface="Ancizar Serif"/>
              <a:cs typeface="Ancizar Serif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789071-F385-2122-2A4D-76459E304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791" y="5238750"/>
            <a:ext cx="96393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52984" y="310917"/>
            <a:ext cx="4957358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Reto No. 1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1266092" y="1582341"/>
            <a:ext cx="9903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Terminar de desarrollar toda la codificación propuesta en la guía de Adonis trabajada y completar el CRUD con las funciones trabajadas en la sesión 5.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Esas actividades de la guía que ya fueron realizadas con MySQL, realizarlas también con PostgreSQL.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345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303043" y="3047742"/>
            <a:ext cx="1570112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o-RO" sz="2400" i="1" dirty="0">
                <a:solidFill>
                  <a:srgbClr val="E03A00"/>
                </a:solidFill>
                <a:latin typeface="Ancizar Serif"/>
                <a:cs typeface="Ancizar Serif"/>
              </a:rPr>
              <a:t>Gracias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174363-22AF-6441-7827-71028050B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49" y="5238750"/>
            <a:ext cx="96393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9090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presentac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Plantilla-presentacion.thmx</Template>
  <TotalTime>948</TotalTime>
  <Words>57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Ancizar Sans</vt:lpstr>
      <vt:lpstr>Ancizar Sans Light</vt:lpstr>
      <vt:lpstr>Ancizar Serif</vt:lpstr>
      <vt:lpstr>Ancizar Serif Extrabold</vt:lpstr>
      <vt:lpstr>Arial</vt:lpstr>
      <vt:lpstr>Calibri</vt:lpstr>
      <vt:lpstr>Wingdings</vt:lpstr>
      <vt:lpstr>Plantilla-presentacion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Unimedios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Shayu Garnica</dc:creator>
  <cp:lastModifiedBy>Roberto Rodriguez</cp:lastModifiedBy>
  <cp:revision>120</cp:revision>
  <dcterms:created xsi:type="dcterms:W3CDTF">2018-07-09T16:33:10Z</dcterms:created>
  <dcterms:modified xsi:type="dcterms:W3CDTF">2023-02-10T01:53:53Z</dcterms:modified>
</cp:coreProperties>
</file>