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2" d="100"/>
          <a:sy n="132" d="100"/>
        </p:scale>
        <p:origin x="337" y="89"/>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nce Ng" userId="2dac45b7c78f653f" providerId="LiveId" clId="{D5E300AF-3EB3-4FAE-8221-324B80E42CC1}"/>
    <pc:docChg chg="modSld">
      <pc:chgData name="Jance Ng" userId="2dac45b7c78f653f" providerId="LiveId" clId="{D5E300AF-3EB3-4FAE-8221-324B80E42CC1}" dt="2022-09-29T13:15:21.176" v="0" actId="255"/>
      <pc:docMkLst>
        <pc:docMk/>
      </pc:docMkLst>
      <pc:sldChg chg="modSp mod">
        <pc:chgData name="Jance Ng" userId="2dac45b7c78f653f" providerId="LiveId" clId="{D5E300AF-3EB3-4FAE-8221-324B80E42CC1}" dt="2022-09-29T13:15:21.176" v="0" actId="255"/>
        <pc:sldMkLst>
          <pc:docMk/>
          <pc:sldMk cId="0" sldId="256"/>
        </pc:sldMkLst>
        <pc:spChg chg="mod">
          <ac:chgData name="Jance Ng" userId="2dac45b7c78f653f" providerId="LiveId" clId="{D5E300AF-3EB3-4FAE-8221-324B80E42CC1}" dt="2022-09-29T13:15:21.176" v="0" actId="255"/>
          <ac:spMkLst>
            <pc:docMk/>
            <pc:sldMk cId="0" sldId="256"/>
            <ac:spMk id="5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5e16d9c218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5e16d9c218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5e16d9c218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5e16d9c218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5e16d9c218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5e16d9c218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5e16d9c218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5e16d9c218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5e16d9c218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5e16d9c21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5e16d9c218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5e16d9c21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5e16d9c218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5e16d9c218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5e16d9c218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5e16d9c218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5e16d9c218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5e16d9c218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5e16d9c218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5e16d9c218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5e16d9c218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5e16d9c218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5e16d9c218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5e16d9c218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744575"/>
            <a:ext cx="8520600" cy="9087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GB" dirty="0"/>
              <a:t>Problem Statement</a:t>
            </a:r>
            <a:endParaRPr dirty="0"/>
          </a:p>
        </p:txBody>
      </p:sp>
      <p:sp>
        <p:nvSpPr>
          <p:cNvPr id="55" name="Google Shape;55;p13"/>
          <p:cNvSpPr txBox="1">
            <a:spLocks noGrp="1"/>
          </p:cNvSpPr>
          <p:nvPr>
            <p:ph type="subTitle" idx="1"/>
          </p:nvPr>
        </p:nvSpPr>
        <p:spPr>
          <a:xfrm>
            <a:off x="311700" y="2112500"/>
            <a:ext cx="8520600" cy="1514100"/>
          </a:xfrm>
          <a:prstGeom prst="rect">
            <a:avLst/>
          </a:prstGeom>
        </p:spPr>
        <p:txBody>
          <a:bodyPr spcFirstLastPara="1" wrap="square" lIns="91425" tIns="91425" rIns="91425" bIns="91425" anchor="t" anchorCtr="0">
            <a:noAutofit/>
          </a:bodyPr>
          <a:lstStyle/>
          <a:p>
            <a:pPr marL="0" lvl="0" indent="0" algn="l" rtl="0">
              <a:lnSpc>
                <a:spcPct val="80000"/>
              </a:lnSpc>
              <a:spcBef>
                <a:spcPts val="1000"/>
              </a:spcBef>
              <a:spcAft>
                <a:spcPts val="0"/>
              </a:spcAft>
              <a:buClr>
                <a:schemeClr val="dk1"/>
              </a:buClr>
              <a:buSzPts val="523"/>
              <a:buFont typeface="Arial"/>
              <a:buNone/>
            </a:pPr>
            <a:r>
              <a:rPr lang="en-GB" sz="1800" dirty="0">
                <a:solidFill>
                  <a:schemeClr val="dk1"/>
                </a:solidFill>
              </a:rPr>
              <a:t>Education is important to a country because it improves stability, provides better opportunity and boosts the economy. SAT and ACT are used for college admission decisions. Tertiary education being one of the key factors affecting the employability and the future of a person, Department of Education is performing analysis on the country's SAT and ACT results to determine which of the states require more resources allocation and focus.</a:t>
            </a:r>
            <a:endParaRPr sz="1800" dirty="0">
              <a:solidFill>
                <a:schemeClr val="dk1"/>
              </a:solidFill>
            </a:endParaRPr>
          </a:p>
          <a:p>
            <a:pPr marL="0" lvl="0" indent="0" algn="ctr" rtl="0">
              <a:lnSpc>
                <a:spcPct val="90000"/>
              </a:lnSpc>
              <a:spcBef>
                <a:spcPts val="0"/>
              </a:spcBef>
              <a:spcAft>
                <a:spcPts val="0"/>
              </a:spcAft>
              <a:buSzPts val="523"/>
              <a:buNone/>
            </a:pPr>
            <a:endParaRPr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103" name="Google Shape;103;p22"/>
          <p:cNvPicPr preferRelativeResize="0"/>
          <p:nvPr/>
        </p:nvPicPr>
        <p:blipFill>
          <a:blip r:embed="rId3">
            <a:alphaModFix/>
          </a:blip>
          <a:stretch>
            <a:fillRect/>
          </a:stretch>
        </p:blipFill>
        <p:spPr>
          <a:xfrm>
            <a:off x="1328929" y="0"/>
            <a:ext cx="6486141"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pic>
        <p:nvPicPr>
          <p:cNvPr id="108" name="Google Shape;108;p23"/>
          <p:cNvPicPr preferRelativeResize="0"/>
          <p:nvPr/>
        </p:nvPicPr>
        <p:blipFill>
          <a:blip r:embed="rId3">
            <a:alphaModFix/>
          </a:blip>
          <a:stretch>
            <a:fillRect/>
          </a:stretch>
        </p:blipFill>
        <p:spPr>
          <a:xfrm>
            <a:off x="1332897" y="0"/>
            <a:ext cx="6478206"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4650"/>
              <a:t>Conclusion</a:t>
            </a:r>
            <a:endParaRPr sz="4650"/>
          </a:p>
        </p:txBody>
      </p:sp>
      <p:sp>
        <p:nvSpPr>
          <p:cNvPr id="114" name="Google Shape;114;p24"/>
          <p:cNvSpPr txBox="1">
            <a:spLocks noGrp="1"/>
          </p:cNvSpPr>
          <p:nvPr>
            <p:ph type="body" idx="1"/>
          </p:nvPr>
        </p:nvSpPr>
        <p:spPr>
          <a:xfrm>
            <a:off x="311700" y="1704300"/>
            <a:ext cx="8520600" cy="2864700"/>
          </a:xfrm>
          <a:prstGeom prst="rect">
            <a:avLst/>
          </a:prstGeom>
        </p:spPr>
        <p:txBody>
          <a:bodyPr spcFirstLastPara="1" wrap="square" lIns="91425" tIns="91425" rIns="91425" bIns="91425" anchor="t" anchorCtr="0">
            <a:normAutofit/>
          </a:bodyPr>
          <a:lstStyle/>
          <a:p>
            <a:pPr marL="0" lvl="0" indent="0" algn="l" rtl="0">
              <a:lnSpc>
                <a:spcPct val="90000"/>
              </a:lnSpc>
              <a:spcBef>
                <a:spcPts val="1000"/>
              </a:spcBef>
              <a:spcAft>
                <a:spcPts val="0"/>
              </a:spcAft>
              <a:buClr>
                <a:schemeClr val="dk1"/>
              </a:buClr>
              <a:buSzPts val="1100"/>
              <a:buFont typeface="Arial"/>
              <a:buNone/>
            </a:pPr>
            <a:r>
              <a:rPr lang="en-GB" sz="2100">
                <a:solidFill>
                  <a:schemeClr val="dk1"/>
                </a:solidFill>
              </a:rPr>
              <a:t>Ideally we would want to put in effort in every state to improve the overall results of the country. However, due to resources constraint, it is advised to focus more of the resources on </a:t>
            </a:r>
            <a:r>
              <a:rPr lang="en-GB" sz="2100" b="1">
                <a:solidFill>
                  <a:schemeClr val="dk1"/>
                </a:solidFill>
              </a:rPr>
              <a:t>Oklahoma, Ohio and West Virginia</a:t>
            </a:r>
            <a:r>
              <a:rPr lang="en-GB" sz="2100">
                <a:solidFill>
                  <a:schemeClr val="dk1"/>
                </a:solidFill>
              </a:rPr>
              <a:t> to prevent the results in these states get worsen. </a:t>
            </a:r>
            <a:endParaRPr sz="2100">
              <a:solidFill>
                <a:schemeClr val="dk1"/>
              </a:solidFill>
            </a:endParaRPr>
          </a:p>
          <a:p>
            <a:pPr marL="0" lvl="0" indent="0" algn="l" rtl="0">
              <a:spcBef>
                <a:spcPts val="0"/>
              </a:spcBef>
              <a:spcAft>
                <a:spcPts val="12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5"/>
          <p:cNvSpPr txBox="1">
            <a:spLocks noGrp="1"/>
          </p:cNvSpPr>
          <p:nvPr>
            <p:ph type="body" idx="1"/>
          </p:nvPr>
        </p:nvSpPr>
        <p:spPr>
          <a:xfrm>
            <a:off x="2727600" y="2717875"/>
            <a:ext cx="3688800" cy="2180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a:t>Prepared by:</a:t>
            </a:r>
            <a:endParaRPr/>
          </a:p>
          <a:p>
            <a:pPr marL="0" lvl="0" indent="0" algn="ctr" rtl="0">
              <a:spcBef>
                <a:spcPts val="1200"/>
              </a:spcBef>
              <a:spcAft>
                <a:spcPts val="0"/>
              </a:spcAft>
              <a:buNone/>
            </a:pPr>
            <a:r>
              <a:rPr lang="en-GB"/>
              <a:t>Jance Ng</a:t>
            </a:r>
            <a:endParaRPr/>
          </a:p>
          <a:p>
            <a:pPr marL="0" lvl="0" indent="0" algn="ctr" rtl="0">
              <a:spcBef>
                <a:spcPts val="1200"/>
              </a:spcBef>
              <a:spcAft>
                <a:spcPts val="0"/>
              </a:spcAft>
              <a:buNone/>
            </a:pPr>
            <a:r>
              <a:rPr lang="en-GB"/>
              <a:t>Jin Min Wood</a:t>
            </a:r>
            <a:endParaRPr/>
          </a:p>
          <a:p>
            <a:pPr marL="0" lvl="0" indent="0" algn="ctr" rtl="0">
              <a:spcBef>
                <a:spcPts val="1200"/>
              </a:spcBef>
              <a:spcAft>
                <a:spcPts val="1200"/>
              </a:spcAft>
              <a:buNone/>
            </a:pPr>
            <a:r>
              <a:rPr lang="en-GB"/>
              <a:t>Adrian Kong</a:t>
            </a:r>
            <a:endParaRPr/>
          </a:p>
        </p:txBody>
      </p:sp>
      <p:sp>
        <p:nvSpPr>
          <p:cNvPr id="120" name="Google Shape;120;p25"/>
          <p:cNvSpPr txBox="1">
            <a:spLocks noGrp="1"/>
          </p:cNvSpPr>
          <p:nvPr>
            <p:ph type="title"/>
          </p:nvPr>
        </p:nvSpPr>
        <p:spPr>
          <a:xfrm>
            <a:off x="311700" y="166967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1283854" y="40825"/>
            <a:ext cx="6576293" cy="5143501"/>
          </a:xfrm>
          <a:prstGeom prst="rect">
            <a:avLst/>
          </a:prstGeom>
          <a:noFill/>
          <a:ln>
            <a:noFill/>
          </a:ln>
        </p:spPr>
      </p:pic>
      <p:cxnSp>
        <p:nvCxnSpPr>
          <p:cNvPr id="61" name="Google Shape;61;p14"/>
          <p:cNvCxnSpPr/>
          <p:nvPr/>
        </p:nvCxnSpPr>
        <p:spPr>
          <a:xfrm flipH="1">
            <a:off x="4225050" y="316375"/>
            <a:ext cx="61200" cy="2040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287076" y="0"/>
            <a:ext cx="6569850" cy="5143501"/>
          </a:xfrm>
          <a:prstGeom prst="rect">
            <a:avLst/>
          </a:prstGeom>
          <a:noFill/>
          <a:ln>
            <a:noFill/>
          </a:ln>
        </p:spPr>
      </p:pic>
      <p:cxnSp>
        <p:nvCxnSpPr>
          <p:cNvPr id="67" name="Google Shape;67;p15"/>
          <p:cNvCxnSpPr/>
          <p:nvPr/>
        </p:nvCxnSpPr>
        <p:spPr>
          <a:xfrm flipH="1">
            <a:off x="3827025" y="275550"/>
            <a:ext cx="51000" cy="1836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72" name="Google Shape;72;p16"/>
          <p:cNvPicPr preferRelativeResize="0"/>
          <p:nvPr/>
        </p:nvPicPr>
        <p:blipFill>
          <a:blip r:embed="rId3">
            <a:alphaModFix/>
          </a:blip>
          <a:stretch>
            <a:fillRect/>
          </a:stretch>
        </p:blipFill>
        <p:spPr>
          <a:xfrm>
            <a:off x="846494" y="0"/>
            <a:ext cx="7451012" cy="51435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pic>
        <p:nvPicPr>
          <p:cNvPr id="77" name="Google Shape;77;p17"/>
          <p:cNvPicPr preferRelativeResize="0"/>
          <p:nvPr/>
        </p:nvPicPr>
        <p:blipFill>
          <a:blip r:embed="rId3">
            <a:alphaModFix/>
          </a:blip>
          <a:stretch>
            <a:fillRect/>
          </a:stretch>
        </p:blipFill>
        <p:spPr>
          <a:xfrm>
            <a:off x="1287076" y="0"/>
            <a:ext cx="6569850" cy="51435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Google Shape;82;p18"/>
          <p:cNvPicPr preferRelativeResize="0"/>
          <p:nvPr/>
        </p:nvPicPr>
        <p:blipFill>
          <a:blip r:embed="rId3">
            <a:alphaModFix/>
          </a:blip>
          <a:stretch>
            <a:fillRect/>
          </a:stretch>
        </p:blipFill>
        <p:spPr>
          <a:xfrm>
            <a:off x="1409540" y="0"/>
            <a:ext cx="6324921" cy="51435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19"/>
          <p:cNvPicPr preferRelativeResize="0"/>
          <p:nvPr/>
        </p:nvPicPr>
        <p:blipFill>
          <a:blip r:embed="rId3">
            <a:alphaModFix/>
          </a:blip>
          <a:stretch>
            <a:fillRect/>
          </a:stretch>
        </p:blipFill>
        <p:spPr>
          <a:xfrm>
            <a:off x="1409540" y="0"/>
            <a:ext cx="6324921" cy="51435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20"/>
          <p:cNvPicPr preferRelativeResize="0"/>
          <p:nvPr/>
        </p:nvPicPr>
        <p:blipFill>
          <a:blip r:embed="rId3">
            <a:alphaModFix/>
          </a:blip>
          <a:stretch>
            <a:fillRect/>
          </a:stretch>
        </p:blipFill>
        <p:spPr>
          <a:xfrm>
            <a:off x="0" y="833065"/>
            <a:ext cx="9144001" cy="347737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98" name="Google Shape;98;p21"/>
          <p:cNvPicPr preferRelativeResize="0"/>
          <p:nvPr/>
        </p:nvPicPr>
        <p:blipFill>
          <a:blip r:embed="rId3">
            <a:alphaModFix/>
          </a:blip>
          <a:stretch>
            <a:fillRect/>
          </a:stretch>
        </p:blipFill>
        <p:spPr>
          <a:xfrm>
            <a:off x="1255796" y="0"/>
            <a:ext cx="6632408" cy="51435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141</Words>
  <Application>Microsoft Office PowerPoint</Application>
  <PresentationFormat>On-screen Show (16:9)</PresentationFormat>
  <Paragraphs>9</Paragraphs>
  <Slides>13</Slides>
  <Notes>13</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13</vt:i4>
      </vt:variant>
    </vt:vector>
  </HeadingPairs>
  <TitlesOfParts>
    <vt:vector size="15" baseType="lpstr">
      <vt:lpstr>Arial</vt:lpstr>
      <vt:lpstr>Simple Light</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cp:lastModifiedBy>Jance Ng</cp:lastModifiedBy>
  <cp:revision>1</cp:revision>
  <dcterms:modified xsi:type="dcterms:W3CDTF">2022-09-29T13:15:24Z</dcterms:modified>
</cp:coreProperties>
</file>