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37" autoAdjust="0"/>
    <p:restoredTop sz="94660"/>
  </p:normalViewPr>
  <p:slideViewPr>
    <p:cSldViewPr>
      <p:cViewPr varScale="1">
        <p:scale>
          <a:sx n="87" d="100"/>
          <a:sy n="87" d="100"/>
        </p:scale>
        <p:origin x="-90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E6FD-4400-452D-A499-1AAEE85DB92E}" type="datetimeFigureOut">
              <a:rPr lang="en-MY" smtClean="0"/>
              <a:t>5/5/2017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03C-4B21-48BB-A338-C0C2746245C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793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E6FD-4400-452D-A499-1AAEE85DB92E}" type="datetimeFigureOut">
              <a:rPr lang="en-MY" smtClean="0"/>
              <a:t>5/5/2017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03C-4B21-48BB-A338-C0C2746245C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067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E6FD-4400-452D-A499-1AAEE85DB92E}" type="datetimeFigureOut">
              <a:rPr lang="en-MY" smtClean="0"/>
              <a:t>5/5/2017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03C-4B21-48BB-A338-C0C2746245C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611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E6FD-4400-452D-A499-1AAEE85DB92E}" type="datetimeFigureOut">
              <a:rPr lang="en-MY" smtClean="0"/>
              <a:t>5/5/2017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03C-4B21-48BB-A338-C0C2746245C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325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E6FD-4400-452D-A499-1AAEE85DB92E}" type="datetimeFigureOut">
              <a:rPr lang="en-MY" smtClean="0"/>
              <a:t>5/5/2017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03C-4B21-48BB-A338-C0C2746245C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811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E6FD-4400-452D-A499-1AAEE85DB92E}" type="datetimeFigureOut">
              <a:rPr lang="en-MY" smtClean="0"/>
              <a:t>5/5/2017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03C-4B21-48BB-A338-C0C2746245C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875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E6FD-4400-452D-A499-1AAEE85DB92E}" type="datetimeFigureOut">
              <a:rPr lang="en-MY" smtClean="0"/>
              <a:t>5/5/2017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03C-4B21-48BB-A338-C0C2746245C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742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E6FD-4400-452D-A499-1AAEE85DB92E}" type="datetimeFigureOut">
              <a:rPr lang="en-MY" smtClean="0"/>
              <a:t>5/5/2017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03C-4B21-48BB-A338-C0C2746245C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42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E6FD-4400-452D-A499-1AAEE85DB92E}" type="datetimeFigureOut">
              <a:rPr lang="en-MY" smtClean="0"/>
              <a:t>5/5/2017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03C-4B21-48BB-A338-C0C2746245C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820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E6FD-4400-452D-A499-1AAEE85DB92E}" type="datetimeFigureOut">
              <a:rPr lang="en-MY" smtClean="0"/>
              <a:t>5/5/2017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03C-4B21-48BB-A338-C0C2746245C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1105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E6FD-4400-452D-A499-1AAEE85DB92E}" type="datetimeFigureOut">
              <a:rPr lang="en-MY" smtClean="0"/>
              <a:t>5/5/2017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03C-4B21-48BB-A338-C0C2746245C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435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E6FD-4400-452D-A499-1AAEE85DB92E}" type="datetimeFigureOut">
              <a:rPr lang="en-MY" smtClean="0"/>
              <a:t>5/5/2017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8303C-4B21-48BB-A338-C0C2746245C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4932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556792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0000"/>
                </a:solidFill>
                <a:latin typeface="Bernard MT Condensed" pitchFamily="18" charset="0"/>
              </a:rPr>
              <a:t>Project Semester 2</a:t>
            </a:r>
            <a:endParaRPr lang="en-MY" sz="8000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5085184"/>
            <a:ext cx="6400800" cy="913656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Bookman Old Style" pitchFamily="18" charset="0"/>
              </a:rPr>
              <a:t>Presented by: </a:t>
            </a:r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  <a:latin typeface="Bookman Old Style" pitchFamily="18" charset="0"/>
              </a:rPr>
              <a:t>Jun-</a:t>
            </a:r>
            <a:r>
              <a:rPr lang="en-US" sz="2400" u="sng" dirty="0" err="1" smtClean="0">
                <a:solidFill>
                  <a:schemeClr val="bg2">
                    <a:lumMod val="10000"/>
                  </a:schemeClr>
                </a:solidFill>
                <a:latin typeface="Bookman Old Style" pitchFamily="18" charset="0"/>
              </a:rPr>
              <a:t>Shuo</a:t>
            </a:r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  <a:latin typeface="Bookman Old Style" pitchFamily="18" charset="0"/>
              </a:rPr>
              <a:t> Ng</a:t>
            </a:r>
            <a:endParaRPr lang="en-MY" sz="2400" u="sng" dirty="0">
              <a:solidFill>
                <a:schemeClr val="bg2">
                  <a:lumMod val="10000"/>
                </a:scheme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  <a:latin typeface="Bernard MT Condensed" pitchFamily="18" charset="0"/>
              </a:rPr>
              <a:t>Overview</a:t>
            </a:r>
            <a:endParaRPr lang="en-MY" sz="5400" dirty="0">
              <a:solidFill>
                <a:schemeClr val="accent6">
                  <a:lumMod val="7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13305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Bookman Old Style" pitchFamily="18" charset="0"/>
              </a:rPr>
              <a:t>Aim:</a:t>
            </a:r>
            <a:r>
              <a:rPr lang="en-US" sz="2800" dirty="0" smtClean="0">
                <a:latin typeface="Bookman Old Style" pitchFamily="18" charset="0"/>
              </a:rPr>
              <a:t> To build a </a:t>
            </a:r>
            <a:r>
              <a:rPr lang="en-US" sz="2800" dirty="0" smtClean="0">
                <a:latin typeface="Bookman Old Style" pitchFamily="18" charset="0"/>
              </a:rPr>
              <a:t>thermostat which showcases the temperature in Celsiu</a:t>
            </a:r>
            <a:r>
              <a:rPr lang="en-US" sz="2800" dirty="0" smtClean="0">
                <a:latin typeface="Bookman Old Style" pitchFamily="18" charset="0"/>
              </a:rPr>
              <a:t>s or Fahrenheit.</a:t>
            </a:r>
            <a:endParaRPr lang="en-US" sz="2800" dirty="0" smtClean="0">
              <a:latin typeface="Bookman Old Style" pitchFamily="18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Bookman Old Style" pitchFamily="18" charset="0"/>
              </a:rPr>
              <a:t>Why?</a:t>
            </a:r>
            <a:r>
              <a:rPr lang="en-US" sz="2800" dirty="0" smtClean="0">
                <a:latin typeface="Bookman Old Style" pitchFamily="18" charset="0"/>
              </a:rPr>
              <a:t> </a:t>
            </a:r>
            <a:r>
              <a:rPr lang="en-US" sz="2800" dirty="0" smtClean="0">
                <a:latin typeface="Bookman Old Style" pitchFamily="18" charset="0"/>
              </a:rPr>
              <a:t>To get the temperature. </a:t>
            </a:r>
            <a:endParaRPr lang="en-MY" sz="28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  <a:latin typeface="Bernard MT Condensed" pitchFamily="18" charset="0"/>
              </a:rPr>
              <a:t>Design</a:t>
            </a:r>
            <a:endParaRPr lang="en-MY" sz="5400" dirty="0">
              <a:solidFill>
                <a:schemeClr val="accent6">
                  <a:lumMod val="7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0610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Bookman Old Style" pitchFamily="18" charset="0"/>
            </a:endParaRPr>
          </a:p>
          <a:p>
            <a:r>
              <a:rPr lang="en-US" sz="2800" dirty="0" smtClean="0">
                <a:latin typeface="Bookman Old Style" pitchFamily="18" charset="0"/>
              </a:rPr>
              <a:t>A Grove Base Shield is attached on top </a:t>
            </a:r>
            <a:r>
              <a:rPr lang="en-US" sz="2800" dirty="0" smtClean="0">
                <a:latin typeface="Bookman Old Style" pitchFamily="18" charset="0"/>
              </a:rPr>
              <a:t>of an </a:t>
            </a:r>
            <a:r>
              <a:rPr lang="en-US" sz="2800" dirty="0" err="1" smtClean="0">
                <a:latin typeface="Bookman Old Style" pitchFamily="18" charset="0"/>
              </a:rPr>
              <a:t>Arduino</a:t>
            </a:r>
            <a:r>
              <a:rPr lang="en-US" sz="2800" dirty="0" smtClean="0">
                <a:latin typeface="Bookman Old Style" pitchFamily="18" charset="0"/>
              </a:rPr>
              <a:t> unit.</a:t>
            </a:r>
          </a:p>
          <a:p>
            <a:r>
              <a:rPr lang="en-US" sz="2800" dirty="0" smtClean="0">
                <a:latin typeface="Bookman Old Style" pitchFamily="18" charset="0"/>
              </a:rPr>
              <a:t>LCD display, button and temperature are connected to Grove Shield. </a:t>
            </a:r>
          </a:p>
          <a:p>
            <a:r>
              <a:rPr lang="en-US" sz="2800" dirty="0" smtClean="0">
                <a:latin typeface="Bookman Old Style" pitchFamily="18" charset="0"/>
              </a:rPr>
              <a:t>They are then connected to a laptop via cable.</a:t>
            </a:r>
            <a:endParaRPr lang="en-MY" sz="28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  <a:latin typeface="Bernard MT Condensed" pitchFamily="18" charset="0"/>
              </a:rPr>
              <a:t>Technology &amp; Skills</a:t>
            </a:r>
            <a:endParaRPr lang="en-MY" sz="5400" dirty="0">
              <a:solidFill>
                <a:schemeClr val="accent6">
                  <a:lumMod val="7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en-MY" sz="2800" dirty="0">
                <a:latin typeface="Bookman Old Style" pitchFamily="18" charset="0"/>
              </a:rPr>
              <a:t>Electronic </a:t>
            </a:r>
            <a:r>
              <a:rPr lang="en-MY" sz="2800" dirty="0" smtClean="0">
                <a:latin typeface="Bookman Old Style" pitchFamily="18" charset="0"/>
              </a:rPr>
              <a:t>Equipment: </a:t>
            </a:r>
            <a:r>
              <a:rPr lang="en-MY" sz="2800" dirty="0" err="1" smtClean="0">
                <a:latin typeface="Bookman Old Style" pitchFamily="18" charset="0"/>
              </a:rPr>
              <a:t>Arduino</a:t>
            </a:r>
            <a:r>
              <a:rPr lang="en-MY" sz="2800" dirty="0" smtClean="0">
                <a:latin typeface="Bookman Old Style" pitchFamily="18" charset="0"/>
              </a:rPr>
              <a:t> Uno, Grove Starter Kit (Grove Backlight RGB LCD Display, Grove Button and Grove Temperature Sensor). </a:t>
            </a:r>
            <a:endParaRPr lang="en-MY" sz="2800" dirty="0">
              <a:latin typeface="Bookman Old Style" pitchFamily="18" charset="0"/>
            </a:endParaRPr>
          </a:p>
          <a:p>
            <a:r>
              <a:rPr lang="en-MY" sz="2800" dirty="0">
                <a:latin typeface="Bookman Old Style" pitchFamily="18" charset="0"/>
              </a:rPr>
              <a:t>Practical </a:t>
            </a:r>
            <a:r>
              <a:rPr lang="en-MY" sz="2800" dirty="0" smtClean="0">
                <a:latin typeface="Bookman Old Style" pitchFamily="18" charset="0"/>
              </a:rPr>
              <a:t>Skills/Domains: Programming </a:t>
            </a:r>
            <a:r>
              <a:rPr lang="en-MY" sz="2800" dirty="0">
                <a:latin typeface="Bookman Old Style" pitchFamily="18" charset="0"/>
              </a:rPr>
              <a:t>(fundamentals), </a:t>
            </a:r>
            <a:r>
              <a:rPr lang="en-MY" sz="2800" dirty="0" smtClean="0">
                <a:latin typeface="Bookman Old Style" pitchFamily="18" charset="0"/>
              </a:rPr>
              <a:t>Physics</a:t>
            </a:r>
            <a:r>
              <a:rPr lang="en-MY" sz="2800" dirty="0">
                <a:latin typeface="Bookman Old Style" pitchFamily="18" charset="0"/>
              </a:rPr>
              <a:t> </a:t>
            </a:r>
            <a:r>
              <a:rPr lang="en-MY" sz="2800" dirty="0" smtClean="0">
                <a:latin typeface="Bookman Old Style" pitchFamily="18" charset="0"/>
              </a:rPr>
              <a:t>and</a:t>
            </a:r>
            <a:r>
              <a:rPr lang="en-MY" sz="2800" dirty="0" smtClean="0">
                <a:latin typeface="Bookman Old Style" pitchFamily="18" charset="0"/>
              </a:rPr>
              <a:t> </a:t>
            </a:r>
            <a:r>
              <a:rPr lang="en-MY" sz="2800" dirty="0" smtClean="0">
                <a:latin typeface="Bookman Old Style" pitchFamily="18" charset="0"/>
              </a:rPr>
              <a:t>digital </a:t>
            </a:r>
            <a:r>
              <a:rPr lang="en-MY" sz="2800" dirty="0">
                <a:latin typeface="Bookman Old Style" pitchFamily="18" charset="0"/>
              </a:rPr>
              <a:t>electronics.  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615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105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Project Semester 2</vt:lpstr>
      <vt:lpstr>Overview</vt:lpstr>
      <vt:lpstr>Design</vt:lpstr>
      <vt:lpstr>Technology &amp; Skills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Semester 2</dc:title>
  <dc:creator>Jun-Shuo</dc:creator>
  <cp:lastModifiedBy>Jun-Shuo</cp:lastModifiedBy>
  <cp:revision>11</cp:revision>
  <dcterms:created xsi:type="dcterms:W3CDTF">2017-03-24T06:36:27Z</dcterms:created>
  <dcterms:modified xsi:type="dcterms:W3CDTF">2017-05-04T23:41:33Z</dcterms:modified>
</cp:coreProperties>
</file>