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85" r:id="rId10"/>
    <p:sldId id="284" r:id="rId11"/>
    <p:sldId id="270" r:id="rId12"/>
    <p:sldId id="271" r:id="rId13"/>
    <p:sldId id="273" r:id="rId14"/>
    <p:sldId id="272" r:id="rId15"/>
    <p:sldId id="275" r:id="rId16"/>
    <p:sldId id="274" r:id="rId17"/>
    <p:sldId id="280" r:id="rId18"/>
    <p:sldId id="281" r:id="rId19"/>
    <p:sldId id="266" r:id="rId20"/>
    <p:sldId id="276" r:id="rId21"/>
    <p:sldId id="277" r:id="rId22"/>
    <p:sldId id="278" r:id="rId23"/>
    <p:sldId id="279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44EE4-8131-4824-8557-1DCC5B8AAE2C}" v="1" dt="2021-08-15T01:33:13.403"/>
    <p1510:client id="{91A5480F-9F97-1A4F-AC57-4A3D812DEE54}" v="22" dt="2022-02-07T03:50:2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h Teik Toe" userId="04285961-8f1d-4dac-83a4-2cd896b4506a" providerId="ADAL" clId="{90D44EE4-8131-4824-8557-1DCC5B8AAE2C}"/>
    <pc:docChg chg="undo custSel addSld delSld modSld">
      <pc:chgData name="Teoh Teik Toe" userId="04285961-8f1d-4dac-83a4-2cd896b4506a" providerId="ADAL" clId="{90D44EE4-8131-4824-8557-1DCC5B8AAE2C}" dt="2021-08-15T01:41:09.714" v="161" actId="1076"/>
      <pc:docMkLst>
        <pc:docMk/>
      </pc:docMkLst>
      <pc:sldChg chg="del">
        <pc:chgData name="Teoh Teik Toe" userId="04285961-8f1d-4dac-83a4-2cd896b4506a" providerId="ADAL" clId="{90D44EE4-8131-4824-8557-1DCC5B8AAE2C}" dt="2021-08-15T01:32:56.993" v="96" actId="47"/>
        <pc:sldMkLst>
          <pc:docMk/>
          <pc:sldMk cId="2748144598" sldId="264"/>
        </pc:sldMkLst>
      </pc:sldChg>
      <pc:sldChg chg="del">
        <pc:chgData name="Teoh Teik Toe" userId="04285961-8f1d-4dac-83a4-2cd896b4506a" providerId="ADAL" clId="{90D44EE4-8131-4824-8557-1DCC5B8AAE2C}" dt="2021-08-15T01:32:59.104" v="97" actId="47"/>
        <pc:sldMkLst>
          <pc:docMk/>
          <pc:sldMk cId="1887383231" sldId="265"/>
        </pc:sldMkLst>
      </pc:sldChg>
      <pc:sldChg chg="del">
        <pc:chgData name="Teoh Teik Toe" userId="04285961-8f1d-4dac-83a4-2cd896b4506a" providerId="ADAL" clId="{90D44EE4-8131-4824-8557-1DCC5B8AAE2C}" dt="2021-08-15T01:33:02.711" v="98" actId="2696"/>
        <pc:sldMkLst>
          <pc:docMk/>
          <pc:sldMk cId="3628647298" sldId="266"/>
        </pc:sldMkLst>
      </pc:sldChg>
      <pc:sldChg chg="del">
        <pc:chgData name="Teoh Teik Toe" userId="04285961-8f1d-4dac-83a4-2cd896b4506a" providerId="ADAL" clId="{90D44EE4-8131-4824-8557-1DCC5B8AAE2C}" dt="2021-08-15T01:33:47.134" v="124" actId="47"/>
        <pc:sldMkLst>
          <pc:docMk/>
          <pc:sldMk cId="4027126480" sldId="267"/>
        </pc:sldMkLst>
      </pc:sldChg>
      <pc:sldChg chg="del">
        <pc:chgData name="Teoh Teik Toe" userId="04285961-8f1d-4dac-83a4-2cd896b4506a" providerId="ADAL" clId="{90D44EE4-8131-4824-8557-1DCC5B8AAE2C}" dt="2021-08-15T01:33:50.358" v="125" actId="47"/>
        <pc:sldMkLst>
          <pc:docMk/>
          <pc:sldMk cId="1607866790" sldId="268"/>
        </pc:sldMkLst>
      </pc:sldChg>
      <pc:sldChg chg="del">
        <pc:chgData name="Teoh Teik Toe" userId="04285961-8f1d-4dac-83a4-2cd896b4506a" providerId="ADAL" clId="{90D44EE4-8131-4824-8557-1DCC5B8AAE2C}" dt="2021-08-15T01:33:53.631" v="126" actId="47"/>
        <pc:sldMkLst>
          <pc:docMk/>
          <pc:sldMk cId="245461905" sldId="269"/>
        </pc:sldMkLst>
      </pc:sldChg>
      <pc:sldChg chg="addSp delSp mod">
        <pc:chgData name="Teoh Teik Toe" userId="04285961-8f1d-4dac-83a4-2cd896b4506a" providerId="ADAL" clId="{90D44EE4-8131-4824-8557-1DCC5B8AAE2C}" dt="2021-08-15T01:32:28.976" v="78" actId="22"/>
        <pc:sldMkLst>
          <pc:docMk/>
          <pc:sldMk cId="1912942688" sldId="274"/>
        </pc:sldMkLst>
        <pc:picChg chg="add del">
          <ac:chgData name="Teoh Teik Toe" userId="04285961-8f1d-4dac-83a4-2cd896b4506a" providerId="ADAL" clId="{90D44EE4-8131-4824-8557-1DCC5B8AAE2C}" dt="2021-08-15T01:32:28.976" v="78" actId="22"/>
          <ac:picMkLst>
            <pc:docMk/>
            <pc:sldMk cId="1912942688" sldId="274"/>
            <ac:picMk id="4" creationId="{0B3BB627-5E08-472C-9F80-E91636F24757}"/>
          </ac:picMkLst>
        </pc:picChg>
      </pc:sldChg>
      <pc:sldChg chg="addSp delSp modSp new mod">
        <pc:chgData name="Teoh Teik Toe" userId="04285961-8f1d-4dac-83a4-2cd896b4506a" providerId="ADAL" clId="{90D44EE4-8131-4824-8557-1DCC5B8AAE2C}" dt="2021-08-15T01:22:19.594" v="38" actId="1076"/>
        <pc:sldMkLst>
          <pc:docMk/>
          <pc:sldMk cId="3092973084" sldId="276"/>
        </pc:sldMkLst>
        <pc:spChg chg="mod">
          <ac:chgData name="Teoh Teik Toe" userId="04285961-8f1d-4dac-83a4-2cd896b4506a" providerId="ADAL" clId="{90D44EE4-8131-4824-8557-1DCC5B8AAE2C}" dt="2021-08-15T01:21:30.755" v="30" actId="20577"/>
          <ac:spMkLst>
            <pc:docMk/>
            <pc:sldMk cId="3092973084" sldId="276"/>
            <ac:spMk id="2" creationId="{AB46C691-0BDF-473A-BBDA-1EBDAF17A547}"/>
          </ac:spMkLst>
        </pc:spChg>
        <pc:spChg chg="del">
          <ac:chgData name="Teoh Teik Toe" userId="04285961-8f1d-4dac-83a4-2cd896b4506a" providerId="ADAL" clId="{90D44EE4-8131-4824-8557-1DCC5B8AAE2C}" dt="2021-08-15T01:22:17.931" v="37" actId="478"/>
          <ac:spMkLst>
            <pc:docMk/>
            <pc:sldMk cId="3092973084" sldId="276"/>
            <ac:spMk id="3" creationId="{B02553E9-E43E-41E0-BC6C-43F692B866EA}"/>
          </ac:spMkLst>
        </pc:spChg>
        <pc:picChg chg="add mod">
          <ac:chgData name="Teoh Teik Toe" userId="04285961-8f1d-4dac-83a4-2cd896b4506a" providerId="ADAL" clId="{90D44EE4-8131-4824-8557-1DCC5B8AAE2C}" dt="2021-08-15T01:22:19.594" v="38" actId="1076"/>
          <ac:picMkLst>
            <pc:docMk/>
            <pc:sldMk cId="3092973084" sldId="276"/>
            <ac:picMk id="5" creationId="{D656F04A-0695-47CA-9B17-2459198B9E89}"/>
          </ac:picMkLst>
        </pc:picChg>
      </pc:sldChg>
      <pc:sldChg chg="addSp modSp new mod">
        <pc:chgData name="Teoh Teik Toe" userId="04285961-8f1d-4dac-83a4-2cd896b4506a" providerId="ADAL" clId="{90D44EE4-8131-4824-8557-1DCC5B8AAE2C}" dt="2021-08-15T01:23:08.702" v="42" actId="962"/>
        <pc:sldMkLst>
          <pc:docMk/>
          <pc:sldMk cId="1140118853" sldId="277"/>
        </pc:sldMkLst>
        <pc:picChg chg="add mod">
          <ac:chgData name="Teoh Teik Toe" userId="04285961-8f1d-4dac-83a4-2cd896b4506a" providerId="ADAL" clId="{90D44EE4-8131-4824-8557-1DCC5B8AAE2C}" dt="2021-08-15T01:23:08.702" v="42" actId="962"/>
          <ac:picMkLst>
            <pc:docMk/>
            <pc:sldMk cId="1140118853" sldId="277"/>
            <ac:picMk id="5" creationId="{7312B016-E35C-44FD-BAE1-152F34DD3A4D}"/>
          </ac:picMkLst>
        </pc:picChg>
      </pc:sldChg>
      <pc:sldChg chg="addSp delSp modSp new mod">
        <pc:chgData name="Teoh Teik Toe" userId="04285961-8f1d-4dac-83a4-2cd896b4506a" providerId="ADAL" clId="{90D44EE4-8131-4824-8557-1DCC5B8AAE2C}" dt="2021-08-15T01:26:30.610" v="58" actId="1076"/>
        <pc:sldMkLst>
          <pc:docMk/>
          <pc:sldMk cId="48112911" sldId="278"/>
        </pc:sldMkLst>
        <pc:spChg chg="mod">
          <ac:chgData name="Teoh Teik Toe" userId="04285961-8f1d-4dac-83a4-2cd896b4506a" providerId="ADAL" clId="{90D44EE4-8131-4824-8557-1DCC5B8AAE2C}" dt="2021-08-15T01:26:22.602" v="54" actId="20577"/>
          <ac:spMkLst>
            <pc:docMk/>
            <pc:sldMk cId="48112911" sldId="278"/>
            <ac:spMk id="2" creationId="{B36485F3-83B7-49D8-A55A-20323AA45868}"/>
          </ac:spMkLst>
        </pc:spChg>
        <pc:spChg chg="del">
          <ac:chgData name="Teoh Teik Toe" userId="04285961-8f1d-4dac-83a4-2cd896b4506a" providerId="ADAL" clId="{90D44EE4-8131-4824-8557-1DCC5B8AAE2C}" dt="2021-08-15T01:26:28.851" v="57" actId="478"/>
          <ac:spMkLst>
            <pc:docMk/>
            <pc:sldMk cId="48112911" sldId="278"/>
            <ac:spMk id="3" creationId="{53F2F06A-CCA4-4746-92AD-D6ADBFD61195}"/>
          </ac:spMkLst>
        </pc:spChg>
        <pc:picChg chg="add mod">
          <ac:chgData name="Teoh Teik Toe" userId="04285961-8f1d-4dac-83a4-2cd896b4506a" providerId="ADAL" clId="{90D44EE4-8131-4824-8557-1DCC5B8AAE2C}" dt="2021-08-15T01:26:30.610" v="58" actId="1076"/>
          <ac:picMkLst>
            <pc:docMk/>
            <pc:sldMk cId="48112911" sldId="278"/>
            <ac:picMk id="5" creationId="{7C836E4D-665D-40B6-91AA-E4720481EAE4}"/>
          </ac:picMkLst>
        </pc:picChg>
      </pc:sldChg>
      <pc:sldChg chg="addSp delSp modSp new mod">
        <pc:chgData name="Teoh Teik Toe" userId="04285961-8f1d-4dac-83a4-2cd896b4506a" providerId="ADAL" clId="{90D44EE4-8131-4824-8557-1DCC5B8AAE2C}" dt="2021-08-15T01:27:59.546" v="74" actId="20577"/>
        <pc:sldMkLst>
          <pc:docMk/>
          <pc:sldMk cId="1909962943" sldId="279"/>
        </pc:sldMkLst>
        <pc:spChg chg="mod">
          <ac:chgData name="Teoh Teik Toe" userId="04285961-8f1d-4dac-83a4-2cd896b4506a" providerId="ADAL" clId="{90D44EE4-8131-4824-8557-1DCC5B8AAE2C}" dt="2021-08-15T01:27:59.546" v="74" actId="20577"/>
          <ac:spMkLst>
            <pc:docMk/>
            <pc:sldMk cId="1909962943" sldId="279"/>
            <ac:spMk id="2" creationId="{4DC5380A-A4CA-49A6-89BE-811A33563891}"/>
          </ac:spMkLst>
        </pc:spChg>
        <pc:spChg chg="del">
          <ac:chgData name="Teoh Teik Toe" userId="04285961-8f1d-4dac-83a4-2cd896b4506a" providerId="ADAL" clId="{90D44EE4-8131-4824-8557-1DCC5B8AAE2C}" dt="2021-08-15T01:27:55.393" v="64" actId="478"/>
          <ac:spMkLst>
            <pc:docMk/>
            <pc:sldMk cId="1909962943" sldId="279"/>
            <ac:spMk id="3" creationId="{BC314F7E-51DE-4D3C-9F49-15467C057E64}"/>
          </ac:spMkLst>
        </pc:spChg>
        <pc:picChg chg="add mod">
          <ac:chgData name="Teoh Teik Toe" userId="04285961-8f1d-4dac-83a4-2cd896b4506a" providerId="ADAL" clId="{90D44EE4-8131-4824-8557-1DCC5B8AAE2C}" dt="2021-08-15T01:27:56.871" v="65" actId="1076"/>
          <ac:picMkLst>
            <pc:docMk/>
            <pc:sldMk cId="1909962943" sldId="279"/>
            <ac:picMk id="5" creationId="{AD77EBBF-7872-4832-AEB7-AA0B299349E1}"/>
          </ac:picMkLst>
        </pc:picChg>
      </pc:sldChg>
      <pc:sldChg chg="addSp delSp modSp new mod">
        <pc:chgData name="Teoh Teik Toe" userId="04285961-8f1d-4dac-83a4-2cd896b4506a" providerId="ADAL" clId="{90D44EE4-8131-4824-8557-1DCC5B8AAE2C}" dt="2021-08-15T01:32:44.345" v="95" actId="1076"/>
        <pc:sldMkLst>
          <pc:docMk/>
          <pc:sldMk cId="29886532" sldId="280"/>
        </pc:sldMkLst>
        <pc:spChg chg="mod">
          <ac:chgData name="Teoh Teik Toe" userId="04285961-8f1d-4dac-83a4-2cd896b4506a" providerId="ADAL" clId="{90D44EE4-8131-4824-8557-1DCC5B8AAE2C}" dt="2021-08-15T01:32:38.749" v="93" actId="20577"/>
          <ac:spMkLst>
            <pc:docMk/>
            <pc:sldMk cId="29886532" sldId="280"/>
            <ac:spMk id="2" creationId="{90CFD1FB-CB6E-4908-AD31-900BA245FF5E}"/>
          </ac:spMkLst>
        </pc:spChg>
        <pc:spChg chg="del">
          <ac:chgData name="Teoh Teik Toe" userId="04285961-8f1d-4dac-83a4-2cd896b4506a" providerId="ADAL" clId="{90D44EE4-8131-4824-8557-1DCC5B8AAE2C}" dt="2021-08-15T01:32:42.842" v="94" actId="478"/>
          <ac:spMkLst>
            <pc:docMk/>
            <pc:sldMk cId="29886532" sldId="280"/>
            <ac:spMk id="3" creationId="{EF147089-5241-4B5C-8B84-6F08B89F3AF5}"/>
          </ac:spMkLst>
        </pc:spChg>
        <pc:picChg chg="add mod">
          <ac:chgData name="Teoh Teik Toe" userId="04285961-8f1d-4dac-83a4-2cd896b4506a" providerId="ADAL" clId="{90D44EE4-8131-4824-8557-1DCC5B8AAE2C}" dt="2021-08-15T01:32:44.345" v="95" actId="1076"/>
          <ac:picMkLst>
            <pc:docMk/>
            <pc:sldMk cId="29886532" sldId="280"/>
            <ac:picMk id="5" creationId="{6527816A-7A17-416D-B9C7-6C56CC8F87E6}"/>
          </ac:picMkLst>
        </pc:picChg>
      </pc:sldChg>
      <pc:sldChg chg="new del">
        <pc:chgData name="Teoh Teik Toe" userId="04285961-8f1d-4dac-83a4-2cd896b4506a" providerId="ADAL" clId="{90D44EE4-8131-4824-8557-1DCC5B8AAE2C}" dt="2021-08-15T01:29:02.160" v="76" actId="47"/>
        <pc:sldMkLst>
          <pc:docMk/>
          <pc:sldMk cId="2150968252" sldId="280"/>
        </pc:sldMkLst>
      </pc:sldChg>
      <pc:sldChg chg="delSp modSp new mod">
        <pc:chgData name="Teoh Teik Toe" userId="04285961-8f1d-4dac-83a4-2cd896b4506a" providerId="ADAL" clId="{90D44EE4-8131-4824-8557-1DCC5B8AAE2C}" dt="2021-08-15T01:33:31.901" v="123" actId="1076"/>
        <pc:sldMkLst>
          <pc:docMk/>
          <pc:sldMk cId="4193469504" sldId="281"/>
        </pc:sldMkLst>
        <pc:spChg chg="mod">
          <ac:chgData name="Teoh Teik Toe" userId="04285961-8f1d-4dac-83a4-2cd896b4506a" providerId="ADAL" clId="{90D44EE4-8131-4824-8557-1DCC5B8AAE2C}" dt="2021-08-15T01:33:31.901" v="123" actId="1076"/>
          <ac:spMkLst>
            <pc:docMk/>
            <pc:sldMk cId="4193469504" sldId="281"/>
            <ac:spMk id="2" creationId="{C33CAECA-28A6-4D17-B085-223B07454CE0}"/>
          </ac:spMkLst>
        </pc:spChg>
        <pc:spChg chg="del">
          <ac:chgData name="Teoh Teik Toe" userId="04285961-8f1d-4dac-83a4-2cd896b4506a" providerId="ADAL" clId="{90D44EE4-8131-4824-8557-1DCC5B8AAE2C}" dt="2021-08-15T01:33:24.492" v="120" actId="478"/>
          <ac:spMkLst>
            <pc:docMk/>
            <pc:sldMk cId="4193469504" sldId="281"/>
            <ac:spMk id="3" creationId="{B97CE778-1049-4A15-92CB-BFA151B34171}"/>
          </ac:spMkLst>
        </pc:spChg>
      </pc:sldChg>
      <pc:sldChg chg="addSp delSp modSp new mod">
        <pc:chgData name="Teoh Teik Toe" userId="04285961-8f1d-4dac-83a4-2cd896b4506a" providerId="ADAL" clId="{90D44EE4-8131-4824-8557-1DCC5B8AAE2C}" dt="2021-08-15T01:41:09.714" v="161" actId="1076"/>
        <pc:sldMkLst>
          <pc:docMk/>
          <pc:sldMk cId="3579217283" sldId="282"/>
        </pc:sldMkLst>
        <pc:spChg chg="mod">
          <ac:chgData name="Teoh Teik Toe" userId="04285961-8f1d-4dac-83a4-2cd896b4506a" providerId="ADAL" clId="{90D44EE4-8131-4824-8557-1DCC5B8AAE2C}" dt="2021-08-15T01:39:24.490" v="152" actId="20577"/>
          <ac:spMkLst>
            <pc:docMk/>
            <pc:sldMk cId="3579217283" sldId="282"/>
            <ac:spMk id="2" creationId="{6920E311-46AB-469E-B852-BE43AE092AB9}"/>
          </ac:spMkLst>
        </pc:spChg>
        <pc:spChg chg="del">
          <ac:chgData name="Teoh Teik Toe" userId="04285961-8f1d-4dac-83a4-2cd896b4506a" providerId="ADAL" clId="{90D44EE4-8131-4824-8557-1DCC5B8AAE2C}" dt="2021-08-15T01:39:19.377" v="134" actId="478"/>
          <ac:spMkLst>
            <pc:docMk/>
            <pc:sldMk cId="3579217283" sldId="282"/>
            <ac:spMk id="3" creationId="{E0F4DCA8-DEF4-4253-8B61-1F9AF63C31F3}"/>
          </ac:spMkLst>
        </pc:spChg>
        <pc:picChg chg="add del mod">
          <ac:chgData name="Teoh Teik Toe" userId="04285961-8f1d-4dac-83a4-2cd896b4506a" providerId="ADAL" clId="{90D44EE4-8131-4824-8557-1DCC5B8AAE2C}" dt="2021-08-15T01:41:04.290" v="158" actId="478"/>
          <ac:picMkLst>
            <pc:docMk/>
            <pc:sldMk cId="3579217283" sldId="282"/>
            <ac:picMk id="5" creationId="{84D7F589-0623-4B53-943A-5DD1515B2D2D}"/>
          </ac:picMkLst>
        </pc:picChg>
        <pc:picChg chg="add mod">
          <ac:chgData name="Teoh Teik Toe" userId="04285961-8f1d-4dac-83a4-2cd896b4506a" providerId="ADAL" clId="{90D44EE4-8131-4824-8557-1DCC5B8AAE2C}" dt="2021-08-15T01:41:09.714" v="161" actId="1076"/>
          <ac:picMkLst>
            <pc:docMk/>
            <pc:sldMk cId="3579217283" sldId="282"/>
            <ac:picMk id="7" creationId="{6F027CDE-6280-4AE3-A61F-39842908CB56}"/>
          </ac:picMkLst>
        </pc:picChg>
      </pc:sldChg>
    </pc:docChg>
  </pc:docChgLst>
  <pc:docChgLst>
    <pc:chgData name="Teoh Teik Toe" userId="04285961-8f1d-4dac-83a4-2cd896b4506a" providerId="ADAL" clId="{B6468747-3C78-43DE-B469-F4886C201C61}"/>
    <pc:docChg chg="undo custSel addSld delSld modSld sldOrd">
      <pc:chgData name="Teoh Teik Toe" userId="04285961-8f1d-4dac-83a4-2cd896b4506a" providerId="ADAL" clId="{B6468747-3C78-43DE-B469-F4886C201C61}" dt="2021-07-22T03:15:44.307" v="51" actId="478"/>
      <pc:docMkLst>
        <pc:docMk/>
      </pc:docMkLst>
      <pc:sldChg chg="addSp delSp modSp mod">
        <pc:chgData name="Teoh Teik Toe" userId="04285961-8f1d-4dac-83a4-2cd896b4506a" providerId="ADAL" clId="{B6468747-3C78-43DE-B469-F4886C201C61}" dt="2021-07-22T00:30:56.605" v="13" actId="1076"/>
        <pc:sldMkLst>
          <pc:docMk/>
          <pc:sldMk cId="1303261330" sldId="260"/>
        </pc:sldMkLst>
        <pc:spChg chg="add mod">
          <ac:chgData name="Teoh Teik Toe" userId="04285961-8f1d-4dac-83a4-2cd896b4506a" providerId="ADAL" clId="{B6468747-3C78-43DE-B469-F4886C201C61}" dt="2021-07-22T00:26:04.131" v="7" actId="1076"/>
          <ac:spMkLst>
            <pc:docMk/>
            <pc:sldMk cId="1303261330" sldId="260"/>
            <ac:spMk id="5" creationId="{7126CEC3-73F1-453E-8B09-000A64720A8E}"/>
          </ac:spMkLst>
        </pc:spChg>
        <pc:spChg chg="del">
          <ac:chgData name="Teoh Teik Toe" userId="04285961-8f1d-4dac-83a4-2cd896b4506a" providerId="ADAL" clId="{B6468747-3C78-43DE-B469-F4886C201C61}" dt="2021-07-22T00:25:32.793" v="0" actId="478"/>
          <ac:spMkLst>
            <pc:docMk/>
            <pc:sldMk cId="1303261330" sldId="260"/>
            <ac:spMk id="7" creationId="{5D605AD5-1188-4CCF-9EDD-43F9B9B9D157}"/>
          </ac:spMkLst>
        </pc:spChg>
        <pc:picChg chg="add mod">
          <ac:chgData name="Teoh Teik Toe" userId="04285961-8f1d-4dac-83a4-2cd896b4506a" providerId="ADAL" clId="{B6468747-3C78-43DE-B469-F4886C201C61}" dt="2021-07-22T00:30:45.716" v="10" actId="1076"/>
          <ac:picMkLst>
            <pc:docMk/>
            <pc:sldMk cId="1303261330" sldId="260"/>
            <ac:picMk id="6" creationId="{157177BD-E08A-40ED-A9F9-DD680585B5BB}"/>
          </ac:picMkLst>
        </pc:picChg>
        <pc:cxnChg chg="mod">
          <ac:chgData name="Teoh Teik Toe" userId="04285961-8f1d-4dac-83a4-2cd896b4506a" providerId="ADAL" clId="{B6468747-3C78-43DE-B469-F4886C201C61}" dt="2021-07-22T00:25:36.983" v="1" actId="14100"/>
          <ac:cxnSpMkLst>
            <pc:docMk/>
            <pc:sldMk cId="1303261330" sldId="260"/>
            <ac:cxnSpMk id="9" creationId="{EBE0EB0E-21D8-4039-8FE9-C0A8085942A7}"/>
          </ac:cxnSpMkLst>
        </pc:cxnChg>
        <pc:cxnChg chg="mod">
          <ac:chgData name="Teoh Teik Toe" userId="04285961-8f1d-4dac-83a4-2cd896b4506a" providerId="ADAL" clId="{B6468747-3C78-43DE-B469-F4886C201C61}" dt="2021-07-22T00:30:56.605" v="13" actId="1076"/>
          <ac:cxnSpMkLst>
            <pc:docMk/>
            <pc:sldMk cId="1303261330" sldId="260"/>
            <ac:cxnSpMk id="12" creationId="{7C8EE25B-3BEA-43D7-8F05-FA213343AEAD}"/>
          </ac:cxnSpMkLst>
        </pc:cxnChg>
      </pc:sldChg>
      <pc:sldChg chg="del">
        <pc:chgData name="Teoh Teik Toe" userId="04285961-8f1d-4dac-83a4-2cd896b4506a" providerId="ADAL" clId="{B6468747-3C78-43DE-B469-F4886C201C61}" dt="2021-07-22T00:31:43.708" v="14" actId="47"/>
        <pc:sldMkLst>
          <pc:docMk/>
          <pc:sldMk cId="3077301594" sldId="261"/>
        </pc:sldMkLst>
      </pc:sldChg>
      <pc:sldChg chg="addSp delSp mod">
        <pc:chgData name="Teoh Teik Toe" userId="04285961-8f1d-4dac-83a4-2cd896b4506a" providerId="ADAL" clId="{B6468747-3C78-43DE-B469-F4886C201C61}" dt="2021-07-22T03:14:29.099" v="16" actId="22"/>
        <pc:sldMkLst>
          <pc:docMk/>
          <pc:sldMk cId="600351778" sldId="272"/>
        </pc:sldMkLst>
        <pc:picChg chg="add del">
          <ac:chgData name="Teoh Teik Toe" userId="04285961-8f1d-4dac-83a4-2cd896b4506a" providerId="ADAL" clId="{B6468747-3C78-43DE-B469-F4886C201C61}" dt="2021-07-22T03:14:29.099" v="16" actId="22"/>
          <ac:picMkLst>
            <pc:docMk/>
            <pc:sldMk cId="600351778" sldId="272"/>
            <ac:picMk id="3" creationId="{F7298DCC-7C2B-4C1F-920E-440476916F83}"/>
          </ac:picMkLst>
        </pc:picChg>
      </pc:sldChg>
      <pc:sldChg chg="addSp delSp modSp new mod">
        <pc:chgData name="Teoh Teik Toe" userId="04285961-8f1d-4dac-83a4-2cd896b4506a" providerId="ADAL" clId="{B6468747-3C78-43DE-B469-F4886C201C61}" dt="2021-07-22T03:14:48.150" v="33" actId="478"/>
        <pc:sldMkLst>
          <pc:docMk/>
          <pc:sldMk cId="1912942688" sldId="274"/>
        </pc:sldMkLst>
        <pc:spChg chg="mod">
          <ac:chgData name="Teoh Teik Toe" userId="04285961-8f1d-4dac-83a4-2cd896b4506a" providerId="ADAL" clId="{B6468747-3C78-43DE-B469-F4886C201C61}" dt="2021-07-22T03:14:43.563" v="32" actId="20577"/>
          <ac:spMkLst>
            <pc:docMk/>
            <pc:sldMk cId="1912942688" sldId="274"/>
            <ac:spMk id="2" creationId="{8652F421-1F87-4A51-8255-82E29169238C}"/>
          </ac:spMkLst>
        </pc:spChg>
        <pc:spChg chg="del">
          <ac:chgData name="Teoh Teik Toe" userId="04285961-8f1d-4dac-83a4-2cd896b4506a" providerId="ADAL" clId="{B6468747-3C78-43DE-B469-F4886C201C61}" dt="2021-07-22T03:14:48.150" v="33" actId="478"/>
          <ac:spMkLst>
            <pc:docMk/>
            <pc:sldMk cId="1912942688" sldId="274"/>
            <ac:spMk id="3" creationId="{D92EF50E-8BDF-4664-ABB0-255FF901A376}"/>
          </ac:spMkLst>
        </pc:spChg>
        <pc:picChg chg="add mod">
          <ac:chgData name="Teoh Teik Toe" userId="04285961-8f1d-4dac-83a4-2cd896b4506a" providerId="ADAL" clId="{B6468747-3C78-43DE-B469-F4886C201C61}" dt="2021-07-22T03:14:39.991" v="20" actId="1076"/>
          <ac:picMkLst>
            <pc:docMk/>
            <pc:sldMk cId="1912942688" sldId="274"/>
            <ac:picMk id="5" creationId="{EC51601D-F645-4666-A6A9-A0208E262240}"/>
          </ac:picMkLst>
        </pc:picChg>
      </pc:sldChg>
      <pc:sldChg chg="addSp delSp modSp new mod ord">
        <pc:chgData name="Teoh Teik Toe" userId="04285961-8f1d-4dac-83a4-2cd896b4506a" providerId="ADAL" clId="{B6468747-3C78-43DE-B469-F4886C201C61}" dt="2021-07-22T03:15:44.307" v="51" actId="478"/>
        <pc:sldMkLst>
          <pc:docMk/>
          <pc:sldMk cId="1358763089" sldId="275"/>
        </pc:sldMkLst>
        <pc:spChg chg="mod">
          <ac:chgData name="Teoh Teik Toe" userId="04285961-8f1d-4dac-83a4-2cd896b4506a" providerId="ADAL" clId="{B6468747-3C78-43DE-B469-F4886C201C61}" dt="2021-07-22T03:15:38.699" v="48" actId="20577"/>
          <ac:spMkLst>
            <pc:docMk/>
            <pc:sldMk cId="1358763089" sldId="275"/>
            <ac:spMk id="2" creationId="{103618AF-32A4-4473-9E7B-987E97134147}"/>
          </ac:spMkLst>
        </pc:spChg>
        <pc:spChg chg="del">
          <ac:chgData name="Teoh Teik Toe" userId="04285961-8f1d-4dac-83a4-2cd896b4506a" providerId="ADAL" clId="{B6468747-3C78-43DE-B469-F4886C201C61}" dt="2021-07-22T03:15:44.307" v="51" actId="478"/>
          <ac:spMkLst>
            <pc:docMk/>
            <pc:sldMk cId="1358763089" sldId="275"/>
            <ac:spMk id="3" creationId="{A30F166C-CED7-40AE-A9DB-41F753FB00B6}"/>
          </ac:spMkLst>
        </pc:spChg>
        <pc:picChg chg="add">
          <ac:chgData name="Teoh Teik Toe" userId="04285961-8f1d-4dac-83a4-2cd896b4506a" providerId="ADAL" clId="{B6468747-3C78-43DE-B469-F4886C201C61}" dt="2021-07-22T03:15:31.565" v="35" actId="22"/>
          <ac:picMkLst>
            <pc:docMk/>
            <pc:sldMk cId="1358763089" sldId="275"/>
            <ac:picMk id="5" creationId="{ABE53CB3-2F84-48C8-AEE7-DA3A12E1878C}"/>
          </ac:picMkLst>
        </pc:picChg>
      </pc:sldChg>
    </pc:docChg>
  </pc:docChgLst>
  <pc:docChgLst>
    <pc:chgData name="Teoh Teik Toe" userId="S::teohteiktoe@tssglobalsingapore.onmicrosoft.com::04285961-8f1d-4dac-83a4-2cd896b4506a" providerId="AD" clId="Web-{91A5480F-9F97-1A4F-AC57-4A3D812DEE54}"/>
    <pc:docChg chg="addSld modSld">
      <pc:chgData name="Teoh Teik Toe" userId="S::teohteiktoe@tssglobalsingapore.onmicrosoft.com::04285961-8f1d-4dac-83a4-2cd896b4506a" providerId="AD" clId="Web-{91A5480F-9F97-1A4F-AC57-4A3D812DEE54}" dt="2022-02-07T03:50:26.743" v="18" actId="1076"/>
      <pc:docMkLst>
        <pc:docMk/>
      </pc:docMkLst>
      <pc:sldChg chg="delSp modSp new">
        <pc:chgData name="Teoh Teik Toe" userId="S::teohteiktoe@tssglobalsingapore.onmicrosoft.com::04285961-8f1d-4dac-83a4-2cd896b4506a" providerId="AD" clId="Web-{91A5480F-9F97-1A4F-AC57-4A3D812DEE54}" dt="2022-02-07T03:47:09.452" v="4" actId="1076"/>
        <pc:sldMkLst>
          <pc:docMk/>
          <pc:sldMk cId="544010850" sldId="283"/>
        </pc:sldMkLst>
        <pc:spChg chg="mod">
          <ac:chgData name="Teoh Teik Toe" userId="S::teohteiktoe@tssglobalsingapore.onmicrosoft.com::04285961-8f1d-4dac-83a4-2cd896b4506a" providerId="AD" clId="Web-{91A5480F-9F97-1A4F-AC57-4A3D812DEE54}" dt="2022-02-07T03:47:09.452" v="4" actId="1076"/>
          <ac:spMkLst>
            <pc:docMk/>
            <pc:sldMk cId="544010850" sldId="283"/>
            <ac:spMk id="2" creationId="{33FEDC3C-C137-4D30-B439-95E005F701DD}"/>
          </ac:spMkLst>
        </pc:spChg>
        <pc:spChg chg="del">
          <ac:chgData name="Teoh Teik Toe" userId="S::teohteiktoe@tssglobalsingapore.onmicrosoft.com::04285961-8f1d-4dac-83a4-2cd896b4506a" providerId="AD" clId="Web-{91A5480F-9F97-1A4F-AC57-4A3D812DEE54}" dt="2022-02-07T03:47:06.655" v="3"/>
          <ac:spMkLst>
            <pc:docMk/>
            <pc:sldMk cId="544010850" sldId="283"/>
            <ac:spMk id="3" creationId="{8F342C01-04C2-4914-9652-1B519F4777D8}"/>
          </ac:spMkLst>
        </pc:spChg>
      </pc:sldChg>
      <pc:sldChg chg="modSp add replId">
        <pc:chgData name="Teoh Teik Toe" userId="S::teohteiktoe@tssglobalsingapore.onmicrosoft.com::04285961-8f1d-4dac-83a4-2cd896b4506a" providerId="AD" clId="Web-{91A5480F-9F97-1A4F-AC57-4A3D812DEE54}" dt="2022-02-07T03:47:25.593" v="14" actId="20577"/>
        <pc:sldMkLst>
          <pc:docMk/>
          <pc:sldMk cId="4204275279" sldId="284"/>
        </pc:sldMkLst>
        <pc:spChg chg="mod">
          <ac:chgData name="Teoh Teik Toe" userId="S::teohteiktoe@tssglobalsingapore.onmicrosoft.com::04285961-8f1d-4dac-83a4-2cd896b4506a" providerId="AD" clId="Web-{91A5480F-9F97-1A4F-AC57-4A3D812DEE54}" dt="2022-02-07T03:47:25.593" v="14" actId="20577"/>
          <ac:spMkLst>
            <pc:docMk/>
            <pc:sldMk cId="4204275279" sldId="284"/>
            <ac:spMk id="2" creationId="{33FEDC3C-C137-4D30-B439-95E005F701DD}"/>
          </ac:spMkLst>
        </pc:spChg>
      </pc:sldChg>
      <pc:sldChg chg="addSp delSp modSp new">
        <pc:chgData name="Teoh Teik Toe" userId="S::teohteiktoe@tssglobalsingapore.onmicrosoft.com::04285961-8f1d-4dac-83a4-2cd896b4506a" providerId="AD" clId="Web-{91A5480F-9F97-1A4F-AC57-4A3D812DEE54}" dt="2022-02-07T03:50:26.743" v="18" actId="1076"/>
        <pc:sldMkLst>
          <pc:docMk/>
          <pc:sldMk cId="2181161307" sldId="285"/>
        </pc:sldMkLst>
        <pc:spChg chg="del">
          <ac:chgData name="Teoh Teik Toe" userId="S::teohteiktoe@tssglobalsingapore.onmicrosoft.com::04285961-8f1d-4dac-83a4-2cd896b4506a" providerId="AD" clId="Web-{91A5480F-9F97-1A4F-AC57-4A3D812DEE54}" dt="2022-02-07T03:50:25.384" v="17"/>
          <ac:spMkLst>
            <pc:docMk/>
            <pc:sldMk cId="2181161307" sldId="285"/>
            <ac:spMk id="2" creationId="{4DB99745-C325-4134-BB75-1AAC7A0A4C17}"/>
          </ac:spMkLst>
        </pc:spChg>
        <pc:spChg chg="del">
          <ac:chgData name="Teoh Teik Toe" userId="S::teohteiktoe@tssglobalsingapore.onmicrosoft.com::04285961-8f1d-4dac-83a4-2cd896b4506a" providerId="AD" clId="Web-{91A5480F-9F97-1A4F-AC57-4A3D812DEE54}" dt="2022-02-07T03:50:21.227" v="16"/>
          <ac:spMkLst>
            <pc:docMk/>
            <pc:sldMk cId="2181161307" sldId="285"/>
            <ac:spMk id="3" creationId="{2CA241ED-4D82-4B81-88FC-9CFD86CCA023}"/>
          </ac:spMkLst>
        </pc:spChg>
        <pc:picChg chg="add mod ord">
          <ac:chgData name="Teoh Teik Toe" userId="S::teohteiktoe@tssglobalsingapore.onmicrosoft.com::04285961-8f1d-4dac-83a4-2cd896b4506a" providerId="AD" clId="Web-{91A5480F-9F97-1A4F-AC57-4A3D812DEE54}" dt="2022-02-07T03:50:26.743" v="18" actId="1076"/>
          <ac:picMkLst>
            <pc:docMk/>
            <pc:sldMk cId="2181161307" sldId="285"/>
            <ac:picMk id="4" creationId="{F9E54611-5C64-4C42-B159-601B5DA439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56E4-907C-4F6E-9139-1C400C2F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2DA43-E0EB-4DA6-B7E9-4BEEF2C35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33BC-6D1D-4697-AD4F-5DB03659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4F121-7035-436D-8BA8-9A838B0E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810E-924B-4C43-A29E-895B25C7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574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5F97-7B4F-4871-80F0-5E1B1985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A971-AC73-4ABD-8E0E-7A3C9178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8849-B783-4C2D-9ED3-E801BEB9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3B7A-4AF3-4288-9107-DABE6D5B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3D208-47CE-496A-B328-947067D0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68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D8274-46AF-4281-92BE-6B44C2BC5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AAD7D-7E97-4C1C-9675-BB3F1242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A3C19-9DA4-4492-A1D7-7F11B1FF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D12A-E5FE-4A4D-B12B-27F06AAF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E3DB3-DF8D-43A1-8EE7-A7A4AB5A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97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4486-759A-488D-808C-394B138F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A70C-5F33-49AD-B558-1E65D806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FAB6-65E4-4E09-B7C0-F48F9DE9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D2A62-D276-4DA0-AABB-E335D879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CFEAA-DBCE-4364-A954-3C0BC759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28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0084-83C4-4D56-819A-EB8DE7C8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6465-2CF5-4DC3-8B19-19FB18CAA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027C-C5A8-4B0B-8E5B-B4046EBC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983-F849-4312-8BAC-5F05D2DF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C37E-C9B8-4228-A925-A49252DC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11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C3BE-158C-4B4A-8CD7-D928AE58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B679-8359-4029-B22D-1493CAA69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1588A-B4BC-43F5-88F6-22F37E29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5FC13-1A98-452F-9275-B3AF02CF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226A6-353E-4038-922A-6AFEB5E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92BB7-94AE-465B-ABFA-404B0DCC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27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749A-C6C2-4750-BD3C-027BBA48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DF14-943C-4968-8241-A7F986672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5BEEC-E8D6-42E3-A878-03A83965B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34027-4C7A-4271-B909-D80E36AB9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C45C2-946C-4AFD-A19F-59004AF00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63FDB-F00E-4CDE-BEB9-A335E883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665BE-CF81-4040-A30D-E8C4AFF9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B4256-CB27-48BF-8D38-5878BC16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59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101E-84AE-4413-9BF2-17172B70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D3C0A-2896-4C3E-B8F5-7931DE26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5FEEC-6142-43DD-9DE3-5EED5C77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180A1-BF6F-4460-B69E-69531181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99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D60B9-F95F-4C90-A1D0-F2AA7035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658D7-C627-4A77-B6F5-4A47996D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988AC-A92B-408A-A528-3E04B832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19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13BE-A91D-4A71-B16F-9351AADD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85CC-2BFC-4909-8F20-2E885E41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E0831-7095-490C-8782-E2B3B9AD2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818B7-8639-4701-BEC6-CD3A2D40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42357-4F91-430E-96CC-A997FEF0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36389-A687-4FE5-AF26-0A670E73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905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CF18-B7C7-454D-BEAC-5AF4A1F6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61359-9553-4442-9866-F79147F04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E629D-8386-4A00-8569-D70D56DEC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8F78-DFCF-409B-B9B7-BC33CAD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F0A56-609C-40BC-BB6A-B3477458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B5AE-635B-4A40-A329-8A05051E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7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2F9B4-2899-4208-93D4-2DB5CDBE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EA564-EDDE-4D4E-87B4-B61FDA2D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E320-B536-4030-9BDF-97CF9F2A7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E2D0-1FBE-4615-9F83-A4DAFDFFCAEF}" type="datetimeFigureOut">
              <a:rPr lang="en-SG" smtClean="0"/>
              <a:t>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EA9C-CC20-4F4C-837C-843B12D9C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DC8A-DBF5-44B4-8ABA-8BA5E6D79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8392-739D-4B81-A4EE-330D521CC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45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283B-73C2-4E42-8BB1-13CC9416E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Analytics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435F5-0A28-43DF-8BFB-D8ED96D3F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843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DC3C-C137-4D30-B439-95E005F7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7637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420427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EF29-C1C1-4AF6-84B9-7471BA08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 – Treynor Ratio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57BA7-D7B3-458F-9245-A1F388A9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690688"/>
            <a:ext cx="9077325" cy="47206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5964E1-969E-4FEB-B400-57E625E47E7D}"/>
              </a:ext>
            </a:extLst>
          </p:cNvPr>
          <p:cNvCxnSpPr/>
          <p:nvPr/>
        </p:nvCxnSpPr>
        <p:spPr>
          <a:xfrm>
            <a:off x="2143125" y="1285875"/>
            <a:ext cx="45720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253044-6473-4AF8-A2ED-5CD214819BD5}"/>
              </a:ext>
            </a:extLst>
          </p:cNvPr>
          <p:cNvCxnSpPr/>
          <p:nvPr/>
        </p:nvCxnSpPr>
        <p:spPr>
          <a:xfrm>
            <a:off x="1733550" y="1276350"/>
            <a:ext cx="66675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1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D5274-6FBF-4233-94C9-80D576BFB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76" y="949324"/>
            <a:ext cx="10662036" cy="480377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64E14A-8291-4434-A08C-3FAAD80074F3}"/>
              </a:ext>
            </a:extLst>
          </p:cNvPr>
          <p:cNvCxnSpPr/>
          <p:nvPr/>
        </p:nvCxnSpPr>
        <p:spPr>
          <a:xfrm>
            <a:off x="7134225" y="4857750"/>
            <a:ext cx="14478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33240D-0937-4CE8-BF56-94184551E08C}"/>
              </a:ext>
            </a:extLst>
          </p:cNvPr>
          <p:cNvCxnSpPr/>
          <p:nvPr/>
        </p:nvCxnSpPr>
        <p:spPr>
          <a:xfrm>
            <a:off x="7562850" y="4400550"/>
            <a:ext cx="3124200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9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74EAF4-CF12-43B3-8DB8-4E4D4FA6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19" y="1825625"/>
            <a:ext cx="10852562" cy="39661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26B141-C00B-4DF4-8DAD-58F174BBBAE2}"/>
              </a:ext>
            </a:extLst>
          </p:cNvPr>
          <p:cNvCxnSpPr/>
          <p:nvPr/>
        </p:nvCxnSpPr>
        <p:spPr>
          <a:xfrm>
            <a:off x="5476875" y="990600"/>
            <a:ext cx="4686300" cy="421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1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6EBB69-4A1A-440E-B3BB-E2236163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907346"/>
            <a:ext cx="10287000" cy="47399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0A15D-2B79-4CC2-BF17-2ABFA94EBEAD}"/>
              </a:ext>
            </a:extLst>
          </p:cNvPr>
          <p:cNvCxnSpPr/>
          <p:nvPr/>
        </p:nvCxnSpPr>
        <p:spPr>
          <a:xfrm flipH="1">
            <a:off x="2505075" y="152400"/>
            <a:ext cx="4943475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5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18AF-32A4-4473-9E7B-987E9713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53CB3-2F84-48C8-AEE7-DA3A12E1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990725"/>
            <a:ext cx="92487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F421-1F87-4A51-8255-82E29169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Chart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1601D-F645-4666-A6A9-A0208E26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39312"/>
            <a:ext cx="8782050" cy="49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4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1FB-CB6E-4908-AD31-900BA245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Pivot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7816A-7A17-416D-B9C7-6C56CC8F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494668"/>
            <a:ext cx="9163050" cy="45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AECA-28A6-4D17-B085-223B0745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108450"/>
            <a:ext cx="10515600" cy="1325563"/>
          </a:xfrm>
        </p:spPr>
        <p:txBody>
          <a:bodyPr/>
          <a:lstStyle/>
          <a:p>
            <a:r>
              <a:rPr lang="en-SG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193469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600F-CBA3-41E1-B5B0-C0BF7024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526" y="103387"/>
            <a:ext cx="7949665" cy="1155300"/>
          </a:xfrm>
        </p:spPr>
        <p:txBody>
          <a:bodyPr>
            <a:normAutofit fontScale="90000"/>
          </a:bodyPr>
          <a:lstStyle/>
          <a:p>
            <a:r>
              <a:rPr lang="en-US" dirty="0"/>
              <a:t>File -&gt; Option -&gt; Add-ins -&gt; Manage -&gt; Excel Add-ins - Go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9C52C-1930-45B9-9661-CC274728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05" y="1388693"/>
            <a:ext cx="8054711" cy="5225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F1CE0-CCF7-4582-B5F4-FC03421A1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61" y="949726"/>
            <a:ext cx="1283467" cy="5397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F0B34A-6968-4E32-95F9-FA8C3EA21765}"/>
              </a:ext>
            </a:extLst>
          </p:cNvPr>
          <p:cNvCxnSpPr>
            <a:cxnSpLocks/>
          </p:cNvCxnSpPr>
          <p:nvPr/>
        </p:nvCxnSpPr>
        <p:spPr>
          <a:xfrm flipH="1">
            <a:off x="1106905" y="681037"/>
            <a:ext cx="2569946" cy="5227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A664F6-138F-4AAB-A840-5A94C14170D2}"/>
              </a:ext>
            </a:extLst>
          </p:cNvPr>
          <p:cNvCxnSpPr>
            <a:cxnSpLocks/>
          </p:cNvCxnSpPr>
          <p:nvPr/>
        </p:nvCxnSpPr>
        <p:spPr>
          <a:xfrm>
            <a:off x="4522270" y="1111057"/>
            <a:ext cx="3235692" cy="4702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6E6EE4-366D-49E5-8758-3701E1AAA879}"/>
              </a:ext>
            </a:extLst>
          </p:cNvPr>
          <p:cNvCxnSpPr>
            <a:cxnSpLocks/>
          </p:cNvCxnSpPr>
          <p:nvPr/>
        </p:nvCxnSpPr>
        <p:spPr>
          <a:xfrm>
            <a:off x="3928282" y="1205672"/>
            <a:ext cx="1538867" cy="2519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EAF46-C04D-41D6-BEE0-F4F40A55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664" y="1111057"/>
            <a:ext cx="1894862" cy="251930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70137E-7572-4ED0-BC3D-64BE2142607C}"/>
              </a:ext>
            </a:extLst>
          </p:cNvPr>
          <p:cNvCxnSpPr>
            <a:cxnSpLocks/>
          </p:cNvCxnSpPr>
          <p:nvPr/>
        </p:nvCxnSpPr>
        <p:spPr>
          <a:xfrm>
            <a:off x="6056553" y="968977"/>
            <a:ext cx="4117022" cy="567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0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287-58FA-47A4-B341-2DB2156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29" y="4523239"/>
            <a:ext cx="10515600" cy="1694681"/>
          </a:xfrm>
        </p:spPr>
        <p:txBody>
          <a:bodyPr/>
          <a:lstStyle/>
          <a:p>
            <a:r>
              <a:rPr lang="en-US" dirty="0"/>
              <a:t>Scenario Analysis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0345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C691-0BDF-473A-BBDA-1EBDAF17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Regression on Loan Default</a:t>
            </a:r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656F04A-0695-47CA-9B17-2459198B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97" y="1949064"/>
            <a:ext cx="10022205" cy="21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73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2F98-EEB7-4D40-A40E-EB713FF9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C3FA-A662-4B02-AE17-25A0A81D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312B016-E35C-44FD-BAE1-152F34DD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95287"/>
            <a:ext cx="116109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1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85F3-83B7-49D8-A55A-20323AA4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36E4D-665D-40B6-91AA-E4720481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889699"/>
            <a:ext cx="9725025" cy="45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380A-A4CA-49A6-89BE-811A3356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Statistic</a:t>
            </a:r>
          </a:p>
        </p:txBody>
      </p:sp>
      <p:pic>
        <p:nvPicPr>
          <p:cNvPr id="5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AD77EBBF-7872-4832-AEB7-AA0B2993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780024"/>
            <a:ext cx="8877300" cy="41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311-46AB-469E-B852-BE43AE09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Slicer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027CDE-6280-4AE3-A61F-39842908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690688"/>
            <a:ext cx="10484807" cy="41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1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2643-0A32-4F23-B9FD-A3A78CC2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Results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AD06E-2CF4-4A5F-B970-75F9E91C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52" y="2089268"/>
            <a:ext cx="10628018" cy="3685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F9B510-9419-4ED4-A764-21F4656A5E87}"/>
              </a:ext>
            </a:extLst>
          </p:cNvPr>
          <p:cNvSpPr/>
          <p:nvPr/>
        </p:nvSpPr>
        <p:spPr>
          <a:xfrm>
            <a:off x="6670307" y="2954956"/>
            <a:ext cx="4572000" cy="2964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430C4A-C731-4584-BFB9-CB4D569235CF}"/>
              </a:ext>
            </a:extLst>
          </p:cNvPr>
          <p:cNvCxnSpPr/>
          <p:nvPr/>
        </p:nvCxnSpPr>
        <p:spPr>
          <a:xfrm flipH="1">
            <a:off x="3647440" y="2814320"/>
            <a:ext cx="2255520" cy="16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4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100-5D8A-4EB0-B018-EADF08BC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the formula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3F688-A40B-4D51-8EAF-2451BDE4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0" y="2166892"/>
            <a:ext cx="3015021" cy="2434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942A6B-B9EA-4060-BD73-D2F5A49D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40" y="2030129"/>
            <a:ext cx="6238875" cy="25717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606FB0-30AB-426B-B8D9-6853CE45AAD7}"/>
              </a:ext>
            </a:extLst>
          </p:cNvPr>
          <p:cNvCxnSpPr>
            <a:cxnSpLocks/>
          </p:cNvCxnSpPr>
          <p:nvPr/>
        </p:nvCxnSpPr>
        <p:spPr>
          <a:xfrm flipV="1">
            <a:off x="3652391" y="4389120"/>
            <a:ext cx="5799617" cy="8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2644D2-756C-4379-9B9C-A5BE1055548B}"/>
              </a:ext>
            </a:extLst>
          </p:cNvPr>
          <p:cNvSpPr txBox="1"/>
          <p:nvPr/>
        </p:nvSpPr>
        <p:spPr>
          <a:xfrm>
            <a:off x="3274118" y="4683435"/>
            <a:ext cx="373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on Equity = RF + Beta*(RM-RF)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08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17F-221C-4310-9926-A72A0865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the scenario using fill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476F5-5EAD-4F49-A4D0-0EA4D7C6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6" y="1690688"/>
            <a:ext cx="10515600" cy="42231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E0EB0E-21D8-4039-8FE9-C0A8085942A7}"/>
              </a:ext>
            </a:extLst>
          </p:cNvPr>
          <p:cNvCxnSpPr>
            <a:cxnSpLocks/>
          </p:cNvCxnSpPr>
          <p:nvPr/>
        </p:nvCxnSpPr>
        <p:spPr>
          <a:xfrm flipV="1">
            <a:off x="5186516" y="3228975"/>
            <a:ext cx="1681009" cy="2501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800A95-FCA7-45B8-A060-8855DDDD2D46}"/>
              </a:ext>
            </a:extLst>
          </p:cNvPr>
          <p:cNvSpPr txBox="1"/>
          <p:nvPr/>
        </p:nvSpPr>
        <p:spPr>
          <a:xfrm>
            <a:off x="4697128" y="5682785"/>
            <a:ext cx="10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</a:t>
            </a: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8EE25B-3BEA-43D7-8F05-FA213343AEAD}"/>
              </a:ext>
            </a:extLst>
          </p:cNvPr>
          <p:cNvCxnSpPr>
            <a:cxnSpLocks/>
          </p:cNvCxnSpPr>
          <p:nvPr/>
        </p:nvCxnSpPr>
        <p:spPr>
          <a:xfrm flipV="1">
            <a:off x="9534525" y="4161069"/>
            <a:ext cx="600413" cy="879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646E66-BBEA-468B-AA7F-19F40B4292D9}"/>
              </a:ext>
            </a:extLst>
          </p:cNvPr>
          <p:cNvSpPr/>
          <p:nvPr/>
        </p:nvSpPr>
        <p:spPr>
          <a:xfrm>
            <a:off x="3119120" y="2894664"/>
            <a:ext cx="690880" cy="427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F9CDDC-3610-4A32-81BD-2D0A8BC2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87" y="5404827"/>
            <a:ext cx="2954420" cy="123935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B3C9D-C690-4F55-94BC-C76E9C94E992}"/>
              </a:ext>
            </a:extLst>
          </p:cNvPr>
          <p:cNvCxnSpPr>
            <a:cxnSpLocks/>
          </p:cNvCxnSpPr>
          <p:nvPr/>
        </p:nvCxnSpPr>
        <p:spPr>
          <a:xfrm flipH="1">
            <a:off x="2590800" y="3429000"/>
            <a:ext cx="642807" cy="3063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126CEC3-73F1-453E-8B09-000A64720A8E}"/>
              </a:ext>
            </a:extLst>
          </p:cNvPr>
          <p:cNvSpPr/>
          <p:nvPr/>
        </p:nvSpPr>
        <p:spPr>
          <a:xfrm>
            <a:off x="9534525" y="2140744"/>
            <a:ext cx="771525" cy="6381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177BD-E08A-40ED-A9F9-DD680585B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918" y="4991075"/>
            <a:ext cx="4770534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A58A-1B4C-4631-B98B-BE7F9B1C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4D3D7-FC36-4BF6-8230-9523EFAE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953467"/>
            <a:ext cx="10627360" cy="31507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7B440F-6266-4974-92EC-C03F3AA379A1}"/>
              </a:ext>
            </a:extLst>
          </p:cNvPr>
          <p:cNvCxnSpPr>
            <a:cxnSpLocks/>
          </p:cNvCxnSpPr>
          <p:nvPr/>
        </p:nvCxnSpPr>
        <p:spPr>
          <a:xfrm flipH="1">
            <a:off x="4886960" y="904240"/>
            <a:ext cx="1422400" cy="1049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8CA7F1-9DD3-4024-8E3B-70D9FF6CB01F}"/>
              </a:ext>
            </a:extLst>
          </p:cNvPr>
          <p:cNvCxnSpPr>
            <a:cxnSpLocks/>
          </p:cNvCxnSpPr>
          <p:nvPr/>
        </p:nvCxnSpPr>
        <p:spPr>
          <a:xfrm>
            <a:off x="6461760" y="1056640"/>
            <a:ext cx="2143760" cy="1259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9301DE-EB6E-4736-8268-B109595C0DB7}"/>
              </a:ext>
            </a:extLst>
          </p:cNvPr>
          <p:cNvCxnSpPr>
            <a:cxnSpLocks/>
          </p:cNvCxnSpPr>
          <p:nvPr/>
        </p:nvCxnSpPr>
        <p:spPr>
          <a:xfrm>
            <a:off x="6309360" y="1639100"/>
            <a:ext cx="2377440" cy="1889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2D32F-0BEE-4BFF-B203-A5589A2BE214}"/>
              </a:ext>
            </a:extLst>
          </p:cNvPr>
          <p:cNvSpPr/>
          <p:nvPr/>
        </p:nvSpPr>
        <p:spPr>
          <a:xfrm>
            <a:off x="4531360" y="3098800"/>
            <a:ext cx="7000240" cy="193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D74674-1725-4141-8309-EE1A2351E8A0}"/>
              </a:ext>
            </a:extLst>
          </p:cNvPr>
          <p:cNvCxnSpPr>
            <a:cxnSpLocks/>
          </p:cNvCxnSpPr>
          <p:nvPr/>
        </p:nvCxnSpPr>
        <p:spPr>
          <a:xfrm flipV="1">
            <a:off x="4886960" y="5104254"/>
            <a:ext cx="1056640" cy="618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6C33CC-C142-4F63-9E0E-080E9289186A}"/>
              </a:ext>
            </a:extLst>
          </p:cNvPr>
          <p:cNvSpPr txBox="1"/>
          <p:nvPr/>
        </p:nvSpPr>
        <p:spPr>
          <a:xfrm>
            <a:off x="4024613" y="5769094"/>
            <a:ext cx="26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Highlight the table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161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4C55-DB6D-4F93-9AEC-21BD6BA8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Row input cell is RF (horizontal axis) and VV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48F00-68FA-4F03-A930-AC6D48A4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037"/>
            <a:ext cx="10515600" cy="33320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DD158D-7F97-4FCE-A36D-913A9F8FC00F}"/>
              </a:ext>
            </a:extLst>
          </p:cNvPr>
          <p:cNvCxnSpPr>
            <a:cxnSpLocks/>
          </p:cNvCxnSpPr>
          <p:nvPr/>
        </p:nvCxnSpPr>
        <p:spPr>
          <a:xfrm flipH="1" flipV="1">
            <a:off x="4061862" y="3551722"/>
            <a:ext cx="5216892" cy="1251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8E8A71-F105-48AA-9708-4E8069425CA2}"/>
              </a:ext>
            </a:extLst>
          </p:cNvPr>
          <p:cNvCxnSpPr>
            <a:cxnSpLocks/>
          </p:cNvCxnSpPr>
          <p:nvPr/>
        </p:nvCxnSpPr>
        <p:spPr>
          <a:xfrm flipH="1" flipV="1">
            <a:off x="4061862" y="4230071"/>
            <a:ext cx="5303519" cy="842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DC3C-C137-4D30-B439-95E005F7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7637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Filter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01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9E54611-5C64-4C42-B159-601B5DA43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737" y="1109321"/>
            <a:ext cx="10515600" cy="3441080"/>
          </a:xfrm>
        </p:spPr>
      </p:pic>
    </p:spTree>
    <p:extLst>
      <p:ext uri="{BB962C8B-B14F-4D97-AF65-F5344CB8AC3E}">
        <p14:creationId xmlns:p14="http://schemas.microsoft.com/office/powerpoint/2010/main" val="218116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83</Words>
  <Application>Microsoft Office PowerPoint</Application>
  <PresentationFormat>Widescreen</PresentationFormat>
  <Paragraphs>21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Excel Analytics</vt:lpstr>
      <vt:lpstr>Scenario Analysis</vt:lpstr>
      <vt:lpstr>End Results</vt:lpstr>
      <vt:lpstr>Step 1: Create the formula</vt:lpstr>
      <vt:lpstr>Step 2: Create the scenario using fill</vt:lpstr>
      <vt:lpstr>Step 3</vt:lpstr>
      <vt:lpstr>* Row input cell is RF (horizontal axis) and VV</vt:lpstr>
      <vt:lpstr>Filter</vt:lpstr>
      <vt:lpstr>PowerPoint Presentation</vt:lpstr>
      <vt:lpstr>Pivot Table</vt:lpstr>
      <vt:lpstr>Pivot Table – Treynor Ratio</vt:lpstr>
      <vt:lpstr>PowerPoint Presentation</vt:lpstr>
      <vt:lpstr>PowerPoint Presentation</vt:lpstr>
      <vt:lpstr>PowerPoint Presentation</vt:lpstr>
      <vt:lpstr>Visualization</vt:lpstr>
      <vt:lpstr>Insert Chart</vt:lpstr>
      <vt:lpstr>Pivot Chart</vt:lpstr>
      <vt:lpstr>Data Analytics</vt:lpstr>
      <vt:lpstr>File -&gt; Option -&gt; Add-ins -&gt; Manage -&gt; Excel Add-ins - Go</vt:lpstr>
      <vt:lpstr>Regression on Loan Default</vt:lpstr>
      <vt:lpstr>PowerPoint Presentation</vt:lpstr>
      <vt:lpstr>Correlation</vt:lpstr>
      <vt:lpstr>Statistic</vt:lpstr>
      <vt:lpstr>Slicer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Analytics</dc:title>
  <dc:creator>Teik Toe Teoh</dc:creator>
  <cp:lastModifiedBy>Teoh Teik Toe</cp:lastModifiedBy>
  <cp:revision>38</cp:revision>
  <dcterms:created xsi:type="dcterms:W3CDTF">2021-02-08T00:01:30Z</dcterms:created>
  <dcterms:modified xsi:type="dcterms:W3CDTF">2022-02-07T03:50:31Z</dcterms:modified>
</cp:coreProperties>
</file>