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1233" r:id="rId6"/>
    <p:sldId id="1235" r:id="rId7"/>
    <p:sldId id="257" r:id="rId8"/>
    <p:sldId id="258" r:id="rId9"/>
    <p:sldId id="269" r:id="rId10"/>
    <p:sldId id="274" r:id="rId11"/>
    <p:sldId id="275" r:id="rId12"/>
    <p:sldId id="276" r:id="rId13"/>
    <p:sldId id="277" r:id="rId14"/>
    <p:sldId id="278" r:id="rId15"/>
    <p:sldId id="279" r:id="rId16"/>
    <p:sldId id="1239" r:id="rId17"/>
    <p:sldId id="1236" r:id="rId18"/>
    <p:sldId id="1436" r:id="rId19"/>
    <p:sldId id="1438" r:id="rId20"/>
    <p:sldId id="1240" r:id="rId21"/>
    <p:sldId id="1244" r:id="rId22"/>
    <p:sldId id="1243" r:id="rId23"/>
    <p:sldId id="1241" r:id="rId24"/>
    <p:sldId id="1245" r:id="rId25"/>
    <p:sldId id="1242" r:id="rId26"/>
    <p:sldId id="1237" r:id="rId2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A46CAB-7835-490D-895E-8B0057E61208}" v="2" dt="2022-09-19T00:56:43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75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oh Teik Toe" userId="04285961-8f1d-4dac-83a4-2cd896b4506a" providerId="ADAL" clId="{27A46CAB-7835-490D-895E-8B0057E61208}"/>
    <pc:docChg chg="custSel addSld modSld sldOrd">
      <pc:chgData name="Teoh Teik Toe" userId="04285961-8f1d-4dac-83a4-2cd896b4506a" providerId="ADAL" clId="{27A46CAB-7835-490D-895E-8B0057E61208}" dt="2022-09-19T00:57:29.761" v="66" actId="1076"/>
      <pc:docMkLst>
        <pc:docMk/>
      </pc:docMkLst>
      <pc:sldChg chg="modSp mod">
        <pc:chgData name="Teoh Teik Toe" userId="04285961-8f1d-4dac-83a4-2cd896b4506a" providerId="ADAL" clId="{27A46CAB-7835-490D-895E-8B0057E61208}" dt="2022-09-19T00:56:54.269" v="43" actId="27636"/>
        <pc:sldMkLst>
          <pc:docMk/>
          <pc:sldMk cId="2534906721" sldId="1233"/>
        </pc:sldMkLst>
        <pc:spChg chg="mod">
          <ac:chgData name="Teoh Teik Toe" userId="04285961-8f1d-4dac-83a4-2cd896b4506a" providerId="ADAL" clId="{27A46CAB-7835-490D-895E-8B0057E61208}" dt="2022-09-19T00:56:54.269" v="43" actId="27636"/>
          <ac:spMkLst>
            <pc:docMk/>
            <pc:sldMk cId="2534906721" sldId="1233"/>
            <ac:spMk id="2" creationId="{7BCA9A97-E516-4AAA-8A7C-BFA89EB1B288}"/>
          </ac:spMkLst>
        </pc:spChg>
        <pc:picChg chg="mod">
          <ac:chgData name="Teoh Teik Toe" userId="04285961-8f1d-4dac-83a4-2cd896b4506a" providerId="ADAL" clId="{27A46CAB-7835-490D-895E-8B0057E61208}" dt="2022-09-19T00:56:43.267" v="40" actId="1076"/>
          <ac:picMkLst>
            <pc:docMk/>
            <pc:sldMk cId="2534906721" sldId="1233"/>
            <ac:picMk id="2050" creationId="{7DE8C716-2305-450D-A42F-D2A38C39BBA9}"/>
          </ac:picMkLst>
        </pc:picChg>
      </pc:sldChg>
      <pc:sldChg chg="modSp mod">
        <pc:chgData name="Teoh Teik Toe" userId="04285961-8f1d-4dac-83a4-2cd896b4506a" providerId="ADAL" clId="{27A46CAB-7835-490D-895E-8B0057E61208}" dt="2022-09-19T00:57:29.761" v="66" actId="1076"/>
        <pc:sldMkLst>
          <pc:docMk/>
          <pc:sldMk cId="3700622267" sldId="1242"/>
        </pc:sldMkLst>
        <pc:spChg chg="mod">
          <ac:chgData name="Teoh Teik Toe" userId="04285961-8f1d-4dac-83a4-2cd896b4506a" providerId="ADAL" clId="{27A46CAB-7835-490D-895E-8B0057E61208}" dt="2022-09-19T00:57:29.761" v="66" actId="1076"/>
          <ac:spMkLst>
            <pc:docMk/>
            <pc:sldMk cId="3700622267" sldId="1242"/>
            <ac:spMk id="2" creationId="{AC794A34-A2EF-2DCF-5E62-81BE3132D83D}"/>
          </ac:spMkLst>
        </pc:spChg>
      </pc:sldChg>
      <pc:sldChg chg="modSp mod">
        <pc:chgData name="Teoh Teik Toe" userId="04285961-8f1d-4dac-83a4-2cd896b4506a" providerId="ADAL" clId="{27A46CAB-7835-490D-895E-8B0057E61208}" dt="2022-09-17T11:20:24.642" v="37" actId="20577"/>
        <pc:sldMkLst>
          <pc:docMk/>
          <pc:sldMk cId="4109126637" sldId="1244"/>
        </pc:sldMkLst>
        <pc:spChg chg="mod">
          <ac:chgData name="Teoh Teik Toe" userId="04285961-8f1d-4dac-83a4-2cd896b4506a" providerId="ADAL" clId="{27A46CAB-7835-490D-895E-8B0057E61208}" dt="2022-09-17T11:20:24.642" v="37" actId="20577"/>
          <ac:spMkLst>
            <pc:docMk/>
            <pc:sldMk cId="4109126637" sldId="1244"/>
            <ac:spMk id="2" creationId="{822C7488-AA10-5D23-8ED2-37D4340A71BB}"/>
          </ac:spMkLst>
        </pc:spChg>
      </pc:sldChg>
      <pc:sldChg chg="modSp mod">
        <pc:chgData name="Teoh Teik Toe" userId="04285961-8f1d-4dac-83a4-2cd896b4506a" providerId="ADAL" clId="{27A46CAB-7835-490D-895E-8B0057E61208}" dt="2022-09-17T00:05:09.518" v="26" actId="14100"/>
        <pc:sldMkLst>
          <pc:docMk/>
          <pc:sldMk cId="581466323" sldId="1434"/>
        </pc:sldMkLst>
        <pc:spChg chg="mod">
          <ac:chgData name="Teoh Teik Toe" userId="04285961-8f1d-4dac-83a4-2cd896b4506a" providerId="ADAL" clId="{27A46CAB-7835-490D-895E-8B0057E61208}" dt="2022-09-17T00:05:09.518" v="26" actId="14100"/>
          <ac:spMkLst>
            <pc:docMk/>
            <pc:sldMk cId="581466323" sldId="1434"/>
            <ac:spMk id="4" creationId="{1EC33F7D-D81B-627B-CA45-95C30E6E8949}"/>
          </ac:spMkLst>
        </pc:spChg>
      </pc:sldChg>
      <pc:sldChg chg="modSp add mod ord">
        <pc:chgData name="Teoh Teik Toe" userId="04285961-8f1d-4dac-83a4-2cd896b4506a" providerId="ADAL" clId="{27A46CAB-7835-490D-895E-8B0057E61208}" dt="2022-09-17T11:20:30.599" v="38" actId="1076"/>
        <pc:sldMkLst>
          <pc:docMk/>
          <pc:sldMk cId="3373428795" sldId="1436"/>
        </pc:sldMkLst>
        <pc:spChg chg="mod">
          <ac:chgData name="Teoh Teik Toe" userId="04285961-8f1d-4dac-83a4-2cd896b4506a" providerId="ADAL" clId="{27A46CAB-7835-490D-895E-8B0057E61208}" dt="2022-09-17T11:20:30.599" v="38" actId="1076"/>
          <ac:spMkLst>
            <pc:docMk/>
            <pc:sldMk cId="3373428795" sldId="1436"/>
            <ac:spMk id="4" creationId="{93C4C12D-57D9-946F-7AC9-E849E1BBB3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file.biolab.si/text-semantics/data/proposals-to-government-1k/" TargetMode="External"/><Relationship Id="rId2" Type="http://schemas.openxmlformats.org/officeDocument/2006/relationships/hyperlink" Target="http://file.biolab.si/text-semantics/dat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file.biolab.si/text-semantics/dat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Orange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E7D1-7F79-01B8-1726-7508F6E4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Loan Default II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FDDCD9-2386-15F9-5C3C-C5BEACA83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5" y="1833863"/>
            <a:ext cx="8893629" cy="441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5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1F1B-521E-E0EE-B520-AEEBC0E84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Credit Card Default II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97E2BA-A993-5F30-8072-C6F069F28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826" y="1747017"/>
            <a:ext cx="7261309" cy="4950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75BA5A-8592-9EC3-44C1-F4B14EAB5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691" y="1927494"/>
            <a:ext cx="4052888" cy="1362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DA4A-1F52-EBA0-2385-4EA5EF290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057" y="128319"/>
            <a:ext cx="3420156" cy="140156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443D4A-011C-639A-2121-324320FC3851}"/>
              </a:ext>
            </a:extLst>
          </p:cNvPr>
          <p:cNvCxnSpPr/>
          <p:nvPr/>
        </p:nvCxnSpPr>
        <p:spPr>
          <a:xfrm flipV="1">
            <a:off x="10265229" y="1328057"/>
            <a:ext cx="0" cy="1349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120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B08A-FA42-60D5-E774-830B565B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Treynor Ratio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620041-58DB-ED27-190F-48AD56D0B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639768"/>
            <a:ext cx="6728791" cy="447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00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2CB21-B88A-D1E9-FA27-C5C306EB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Equity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823194-B0A8-3C1F-248A-D65F329AE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75" y="1690688"/>
            <a:ext cx="9778482" cy="471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86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22FE7-F155-CC43-DA45-3FDA76C62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76" y="3263836"/>
            <a:ext cx="10515600" cy="1325563"/>
          </a:xfrm>
        </p:spPr>
        <p:txBody>
          <a:bodyPr/>
          <a:lstStyle/>
          <a:p>
            <a:r>
              <a:rPr lang="en-SG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932994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C4C12D-57D9-946F-7AC9-E849E1BBB368}"/>
              </a:ext>
            </a:extLst>
          </p:cNvPr>
          <p:cNvSpPr txBox="1">
            <a:spLocks/>
          </p:cNvSpPr>
          <p:nvPr/>
        </p:nvSpPr>
        <p:spPr>
          <a:xfrm>
            <a:off x="339824" y="473198"/>
            <a:ext cx="5298142" cy="1171039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SG" dirty="0"/>
              <a:t>News Category – CSV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BE86B-CB54-9C0A-0188-BF336DF74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982" y="1156048"/>
            <a:ext cx="8749227" cy="510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36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C4C12D-57D9-946F-7AC9-E849E1BBB368}"/>
              </a:ext>
            </a:extLst>
          </p:cNvPr>
          <p:cNvSpPr txBox="1">
            <a:spLocks/>
          </p:cNvSpPr>
          <p:nvPr/>
        </p:nvSpPr>
        <p:spPr>
          <a:xfrm>
            <a:off x="339824" y="473198"/>
            <a:ext cx="5298142" cy="1171039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SG" dirty="0"/>
              <a:t>Movie Review – Text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C662CB-243F-872D-B8BA-DC5611212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08" y="1717315"/>
            <a:ext cx="11028784" cy="382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93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C010-917D-C3B1-7A6A-E0030F6AA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Word cloud and many others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412DAE-EA44-BD22-7235-58E7E53CA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564" y="1332996"/>
            <a:ext cx="6692268" cy="515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99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C7488-AA10-5D23-8ED2-37D4340A7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Classifier – types of tales – Grimm Tales from tab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2D9D8-7051-01A6-A9FD-0315A4533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02" y="1500341"/>
            <a:ext cx="9996196" cy="515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26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93657-D95F-5021-EC64-A17B19755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8" y="179705"/>
            <a:ext cx="6127143" cy="67108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SG" dirty="0">
                <a:hlinkClick r:id="rId2"/>
              </a:rPr>
              <a:t>http://file.biolab.si/text-semantics/data/</a:t>
            </a:r>
            <a:endParaRPr lang="en-SG" dirty="0"/>
          </a:p>
          <a:p>
            <a:pPr marL="0" indent="0">
              <a:buNone/>
            </a:pPr>
            <a:r>
              <a:rPr lang="en-SG" dirty="0">
                <a:hlinkClick r:id="rId3"/>
              </a:rPr>
              <a:t>http://file.biolab.si/text-semantics/data/proposals-to-government-1k/</a:t>
            </a: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C2AACA-C272-F6B8-0DE7-820E680D5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370" y="1155217"/>
            <a:ext cx="9301719" cy="54762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BC27A3-B927-AB82-78A8-91E2619E04FC}"/>
              </a:ext>
            </a:extLst>
          </p:cNvPr>
          <p:cNvSpPr txBox="1"/>
          <p:nvPr/>
        </p:nvSpPr>
        <p:spPr>
          <a:xfrm>
            <a:off x="186613" y="1076130"/>
            <a:ext cx="5513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Clustering (Proposal </a:t>
            </a:r>
            <a:r>
              <a:rPr lang="en-SG" sz="2800"/>
              <a:t>to Government)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6445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A9A97-E516-4AAA-8A7C-BFA89EB1B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30" y="232318"/>
            <a:ext cx="11136761" cy="1574520"/>
          </a:xfrm>
        </p:spPr>
        <p:txBody>
          <a:bodyPr>
            <a:normAutofit/>
          </a:bodyPr>
          <a:lstStyle/>
          <a:p>
            <a:r>
              <a:rPr lang="en-US" dirty="0"/>
              <a:t>Measurement of a model on test set: Accuracy (For Classifier), for continuous, using RMSE</a:t>
            </a:r>
            <a:endParaRPr lang="en-SG" dirty="0"/>
          </a:p>
        </p:txBody>
      </p:sp>
      <p:pic>
        <p:nvPicPr>
          <p:cNvPr id="2050" name="Picture 2" descr="Machine Learning Classification Model Evaluation Metrics">
            <a:extLst>
              <a:ext uri="{FF2B5EF4-FFF2-40B4-BE49-F238E27FC236}">
                <a16:creationId xmlns:a16="http://schemas.microsoft.com/office/drawing/2014/main" id="{7DE8C716-2305-450D-A42F-D2A38C39B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354" y="2305028"/>
            <a:ext cx="5236042" cy="308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1FD96C-878B-40AA-B078-51C19048259C}"/>
              </a:ext>
            </a:extLst>
          </p:cNvPr>
          <p:cNvSpPr/>
          <p:nvPr/>
        </p:nvSpPr>
        <p:spPr>
          <a:xfrm>
            <a:off x="1981200" y="5684850"/>
            <a:ext cx="8129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/>
              <a:t>https://images.app.goo.gl/yGHjQrE27emHFTRd7</a:t>
            </a:r>
          </a:p>
        </p:txBody>
      </p:sp>
    </p:spTree>
    <p:extLst>
      <p:ext uri="{BB962C8B-B14F-4D97-AF65-F5344CB8AC3E}">
        <p14:creationId xmlns:p14="http://schemas.microsoft.com/office/powerpoint/2010/main" val="2534906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FE10-2EBC-26CE-62BC-6D07F54A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4333746"/>
            <a:ext cx="10515600" cy="1325563"/>
          </a:xfrm>
        </p:spPr>
        <p:txBody>
          <a:bodyPr/>
          <a:lstStyle/>
          <a:p>
            <a:r>
              <a:rPr lang="en-SG" dirty="0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2858982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E3F0-478E-9046-AB4C-B5A2DE5E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Clustering (Animal photo)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3BA8D-820A-0968-5208-F18923964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314" y="1577007"/>
            <a:ext cx="7916426" cy="497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4A34-A2EF-2DCF-5E62-81BE3132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65" y="232694"/>
            <a:ext cx="3280576" cy="3063875"/>
          </a:xfrm>
        </p:spPr>
        <p:txBody>
          <a:bodyPr>
            <a:normAutofit fontScale="90000"/>
          </a:bodyPr>
          <a:lstStyle/>
          <a:p>
            <a:r>
              <a:rPr lang="en-SG" dirty="0"/>
              <a:t>Classifier: Can CNN or Resnet do better ? Pneumonia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C4C5B-D997-8A68-0A0E-279C39FAB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31" y="870031"/>
            <a:ext cx="7505669" cy="54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22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BBA92-A9A8-91EB-6E2A-FD72DFA42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12478-8500-1621-2342-ED712F13C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392886" cy="3044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>
                <a:hlinkClick r:id="rId2"/>
              </a:rPr>
              <a:t>http://file.biolab.si/text-semantics/data/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https://youtu.be/f5xR72y43Rs</a:t>
            </a:r>
          </a:p>
        </p:txBody>
      </p:sp>
    </p:spTree>
    <p:extLst>
      <p:ext uri="{BB962C8B-B14F-4D97-AF65-F5344CB8AC3E}">
        <p14:creationId xmlns:p14="http://schemas.microsoft.com/office/powerpoint/2010/main" val="261733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4D70-70F0-47A9-8206-5D57ADB6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Continuous aka Regression Y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C7AA7-BC76-49D1-BC92-7ECE62444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MSE</a:t>
            </a:r>
          </a:p>
          <a:p>
            <a:r>
              <a:rPr lang="en-US"/>
              <a:t>RMSE</a:t>
            </a:r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C6E7F-2934-42E0-BC6C-CD68BDFD8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627" y="1706633"/>
            <a:ext cx="4335785" cy="14489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42102B-827C-4049-AB5E-925C6599F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993" y="3960744"/>
            <a:ext cx="3829050" cy="11906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DA101E-6189-4FEC-A16A-E3273344BE09}"/>
              </a:ext>
            </a:extLst>
          </p:cNvPr>
          <p:cNvCxnSpPr/>
          <p:nvPr/>
        </p:nvCxnSpPr>
        <p:spPr>
          <a:xfrm>
            <a:off x="7469519" y="2599362"/>
            <a:ext cx="681313" cy="1458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5CF9CA-7C7B-4423-8F91-7DCC3F117900}"/>
              </a:ext>
            </a:extLst>
          </p:cNvPr>
          <p:cNvSpPr/>
          <p:nvPr/>
        </p:nvSpPr>
        <p:spPr>
          <a:xfrm>
            <a:off x="6589161" y="1930652"/>
            <a:ext cx="2794883" cy="1162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E9A34D-F96A-4AF2-8952-C7A4D7A858AF}"/>
              </a:ext>
            </a:extLst>
          </p:cNvPr>
          <p:cNvCxnSpPr/>
          <p:nvPr/>
        </p:nvCxnSpPr>
        <p:spPr>
          <a:xfrm flipH="1" flipV="1">
            <a:off x="3157592" y="2147299"/>
            <a:ext cx="3431569" cy="973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89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A4A35-F513-8774-6E83-90B8F8E5F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Install the software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5E3DB-0DC3-4796-D41B-2DC4F584A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https://orangedatamining.com/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71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8A8E-59B1-5210-E911-DC8622F76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Upload Data – File (note if you use read csv, then need to select </a:t>
            </a:r>
            <a:r>
              <a:rPr lang="en-GB">
                <a:cs typeface="Calibri Light"/>
              </a:rPr>
              <a:t>columns) – Try to use File</a:t>
            </a:r>
            <a:endParaRPr lang="en-GB" dirty="0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FA7C93B-1F36-E41A-A074-79632EC7A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1160"/>
            <a:ext cx="4077839" cy="323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5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8A8E-59B1-5210-E911-DC8622F7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26" y="26497"/>
            <a:ext cx="10515600" cy="1325563"/>
          </a:xfrm>
        </p:spPr>
        <p:txBody>
          <a:bodyPr/>
          <a:lstStyle/>
          <a:p>
            <a:r>
              <a:rPr lang="en-GB" dirty="0">
                <a:cs typeface="Calibri Light"/>
              </a:rPr>
              <a:t>Split train test (Categorical)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AF18C1-C24F-A8BD-8AFA-3C0D8F46DEB4}"/>
              </a:ext>
            </a:extLst>
          </p:cNvPr>
          <p:cNvCxnSpPr/>
          <p:nvPr/>
        </p:nvCxnSpPr>
        <p:spPr>
          <a:xfrm>
            <a:off x="3220278" y="-69971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28397F-0841-1728-155D-CE102FC56423}"/>
              </a:ext>
            </a:extLst>
          </p:cNvPr>
          <p:cNvCxnSpPr/>
          <p:nvPr/>
        </p:nvCxnSpPr>
        <p:spPr>
          <a:xfrm flipV="1">
            <a:off x="5555768" y="3224696"/>
            <a:ext cx="876563" cy="1284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3078C1-4354-D718-0FCF-B7AA758C97A6}"/>
              </a:ext>
            </a:extLst>
          </p:cNvPr>
          <p:cNvCxnSpPr/>
          <p:nvPr/>
        </p:nvCxnSpPr>
        <p:spPr>
          <a:xfrm flipV="1">
            <a:off x="6014296" y="4159771"/>
            <a:ext cx="876563" cy="1284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1CD4DB7-F4FF-1103-82E5-053279DEA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844" y="229191"/>
            <a:ext cx="2801303" cy="13977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3A07E5-BEE3-F85D-8C43-277D1F5C7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888" y="1567416"/>
            <a:ext cx="6710093" cy="50613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A76D84-669E-9119-99BE-C6A14111B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09" y="4367766"/>
            <a:ext cx="2826237" cy="79746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1302F3-C025-CA91-2A93-353D6C27566F}"/>
              </a:ext>
            </a:extLst>
          </p:cNvPr>
          <p:cNvCxnSpPr/>
          <p:nvPr/>
        </p:nvCxnSpPr>
        <p:spPr>
          <a:xfrm>
            <a:off x="3427949" y="4906229"/>
            <a:ext cx="885497" cy="21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5E2991A7-1176-C384-5BEE-7DD101D23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7928" y="5240457"/>
            <a:ext cx="2201457" cy="92826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2FD915-2610-76BC-F90F-33BE1C11B0B5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5555768" y="3866817"/>
            <a:ext cx="2692160" cy="1837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A64626-90D8-243C-407A-308A10ED6E72}"/>
              </a:ext>
            </a:extLst>
          </p:cNvPr>
          <p:cNvCxnSpPr/>
          <p:nvPr/>
        </p:nvCxnSpPr>
        <p:spPr>
          <a:xfrm flipH="1">
            <a:off x="5870934" y="1690688"/>
            <a:ext cx="492029" cy="153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1B2B25E-0273-C26A-ABA4-A8A98B18A6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2211" y="2257115"/>
            <a:ext cx="2288937" cy="148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49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EEC439-556B-71DE-AA2E-CE5A3610A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68" y="752716"/>
            <a:ext cx="9115178" cy="61906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6EF3A0-CBA2-B7D6-CE77-3264A1C64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557782"/>
            <a:ext cx="10495151" cy="389869"/>
          </a:xfrm>
        </p:spPr>
        <p:txBody>
          <a:bodyPr>
            <a:normAutofit fontScale="90000"/>
          </a:bodyPr>
          <a:lstStyle/>
          <a:p>
            <a:r>
              <a:rPr lang="en-GB" dirty="0">
                <a:cs typeface="Calibri Light"/>
              </a:rPr>
              <a:t>without split train test (Categorical)</a:t>
            </a:r>
            <a:br>
              <a:rPr lang="en-GB" dirty="0">
                <a:cs typeface="Calibri Light"/>
              </a:rPr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BDB1C-2DFB-E9DF-4E41-F77C7F792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595" y="1251857"/>
            <a:ext cx="1352362" cy="234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80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6D95-BC96-1BCD-1027-B9428E8E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06" y="0"/>
            <a:ext cx="10515600" cy="1325563"/>
          </a:xfrm>
        </p:spPr>
        <p:txBody>
          <a:bodyPr/>
          <a:lstStyle/>
          <a:p>
            <a:r>
              <a:rPr lang="en-SG" dirty="0"/>
              <a:t>Bankruptcy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3570AF-4D50-F9EF-CB92-99F2B566D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31" y="1436914"/>
            <a:ext cx="6794451" cy="4844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2E71EF-19D9-8CB2-D457-21B095B69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855" y="2291691"/>
            <a:ext cx="3582081" cy="12243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47E6E8-AA37-AF44-5217-778E745D5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699" y="4235329"/>
            <a:ext cx="3667378" cy="23715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DF0FAE-FF64-CD80-87FF-D5C4305744BB}"/>
              </a:ext>
            </a:extLst>
          </p:cNvPr>
          <p:cNvSpPr txBox="1"/>
          <p:nvPr/>
        </p:nvSpPr>
        <p:spPr>
          <a:xfrm>
            <a:off x="7043057" y="67854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2938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6E59C4-F3CF-E6C3-8B91-787DAA076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9760" y="831708"/>
            <a:ext cx="1879146" cy="85347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98F87E-D04E-CC35-09E6-76154E1C650C}"/>
              </a:ext>
            </a:extLst>
          </p:cNvPr>
          <p:cNvCxnSpPr>
            <a:cxnSpLocks/>
          </p:cNvCxnSpPr>
          <p:nvPr/>
        </p:nvCxnSpPr>
        <p:spPr>
          <a:xfrm>
            <a:off x="8927892" y="1523999"/>
            <a:ext cx="622465" cy="398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13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7610B5-6AB3-D8FB-B44E-BA0B7A655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672" y="863383"/>
            <a:ext cx="2673602" cy="1718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2A96D-1C44-43E1-C28A-5F00FCEADFD3}"/>
              </a:ext>
            </a:extLst>
          </p:cNvPr>
          <p:cNvSpPr txBox="1"/>
          <p:nvPr/>
        </p:nvSpPr>
        <p:spPr>
          <a:xfrm>
            <a:off x="8465701" y="2873309"/>
            <a:ext cx="344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Remove NA, save as new file name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E84B1A-2B30-995F-B44C-3E7FFA71C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654" y="3800025"/>
            <a:ext cx="2406148" cy="1448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5AC31A-6515-7301-A812-526406AAF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13" y="1017814"/>
            <a:ext cx="8201388" cy="482237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A3EE4F1-C589-8C06-B7BE-C13D42ED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06" y="0"/>
            <a:ext cx="10515600" cy="1325563"/>
          </a:xfrm>
        </p:spPr>
        <p:txBody>
          <a:bodyPr/>
          <a:lstStyle/>
          <a:p>
            <a:r>
              <a:rPr lang="en-SG"/>
              <a:t>Sharpe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99328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EF7347F08B3B4A96C14A574E7D6F6C" ma:contentTypeVersion="14" ma:contentTypeDescription="Create a new document." ma:contentTypeScope="" ma:versionID="c6765643fe111fcec81f83a5c4177b75">
  <xsd:schema xmlns:xsd="http://www.w3.org/2001/XMLSchema" xmlns:xs="http://www.w3.org/2001/XMLSchema" xmlns:p="http://schemas.microsoft.com/office/2006/metadata/properties" xmlns:ns3="375f7e3a-ad13-4f08-87d6-220e8dc7d5fe" xmlns:ns4="da78e243-11cc-4a33-8087-34002b870865" targetNamespace="http://schemas.microsoft.com/office/2006/metadata/properties" ma:root="true" ma:fieldsID="df04ff0bb76a0c6754e57f48703a1747" ns3:_="" ns4:_="">
    <xsd:import namespace="375f7e3a-ad13-4f08-87d6-220e8dc7d5fe"/>
    <xsd:import namespace="da78e243-11cc-4a33-8087-34002b87086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5f7e3a-ad13-4f08-87d6-220e8dc7d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78e243-11cc-4a33-8087-34002b87086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315FF4-7350-4474-8A57-5730B96A6492}">
  <ds:schemaRefs>
    <ds:schemaRef ds:uri="http://purl.org/dc/elements/1.1/"/>
    <ds:schemaRef ds:uri="http://schemas.microsoft.com/office/2006/documentManagement/types"/>
    <ds:schemaRef ds:uri="da78e243-11cc-4a33-8087-34002b870865"/>
    <ds:schemaRef ds:uri="http://schemas.microsoft.com/office/2006/metadata/properties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375f7e3a-ad13-4f08-87d6-220e8dc7d5f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F53E30D-A1DF-42B4-A6AE-4357A9F5D6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EC18A6-3A8D-44EA-A315-814BF28653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5f7e3a-ad13-4f08-87d6-220e8dc7d5fe"/>
    <ds:schemaRef ds:uri="da78e243-11cc-4a33-8087-34002b870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3881</TotalTime>
  <Words>198</Words>
  <Application>Microsoft Office PowerPoint</Application>
  <PresentationFormat>Widescreen</PresentationFormat>
  <Paragraphs>34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Orange</vt:lpstr>
      <vt:lpstr>Measurement of a model on test set: Accuracy (For Classifier), for continuous, using RMSE</vt:lpstr>
      <vt:lpstr>Continuous aka Regression Y</vt:lpstr>
      <vt:lpstr>Install the software</vt:lpstr>
      <vt:lpstr>Upload Data – File (note if you use read csv, then need to select columns) – Try to use File</vt:lpstr>
      <vt:lpstr>Split train test (Categorical)</vt:lpstr>
      <vt:lpstr>without split train test (Categorical) </vt:lpstr>
      <vt:lpstr>Bankruptcy</vt:lpstr>
      <vt:lpstr>Sharpe</vt:lpstr>
      <vt:lpstr>Loan Default II</vt:lpstr>
      <vt:lpstr>Credit Card Default II</vt:lpstr>
      <vt:lpstr>Treynor Ratio</vt:lpstr>
      <vt:lpstr>Equity</vt:lpstr>
      <vt:lpstr>Text</vt:lpstr>
      <vt:lpstr>PowerPoint Presentation</vt:lpstr>
      <vt:lpstr>PowerPoint Presentation</vt:lpstr>
      <vt:lpstr>Word cloud and many others</vt:lpstr>
      <vt:lpstr>Classifier – types of tales – Grimm Tales from tab</vt:lpstr>
      <vt:lpstr>PowerPoint Presentation</vt:lpstr>
      <vt:lpstr>images</vt:lpstr>
      <vt:lpstr>Clustering (Animal photo)</vt:lpstr>
      <vt:lpstr>Classifier: Can CNN or Resnet do better ? Pneumonia Data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Teoh Teik Toe</dc:creator>
  <cp:lastModifiedBy>Teoh Teik Toe</cp:lastModifiedBy>
  <cp:revision>69</cp:revision>
  <dcterms:created xsi:type="dcterms:W3CDTF">2022-06-11T12:11:33Z</dcterms:created>
  <dcterms:modified xsi:type="dcterms:W3CDTF">2022-12-17T06:03:48Z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0x010100DAEF7347F08B3B4A96C14A574E7D6F6C</vt:lpwstr>
  </property>
</Properties>
</file>