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7" r:id="rId10"/>
    <p:sldId id="259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26C30F-0211-48E5-8E0E-95EF06F7A2D6}" v="1" dt="2022-11-04T05:29:43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3:24:08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4490 12477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0T03:26:56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6902 7829 16383 0 0,'-10'0'0'0'0,"-30"5"0"0"0,-50 2 0 0 0,-40-1 0 0 0,-9 0 0 0 0,-28-8 0 0 0,-32-2 0 0 0,-25-2 0 0 0,-25-14 0 0 0,-34-5 0 0 0,-20 3 0 0 0,-6 4 0 0 0,18 6 0 0 0,22 15 0 0 0,26 7 0 0 0,38 13 0 0 0,39 7 0 0 0,36 3 0 0 0,21 3 0 0 0,12 4 0 0 0,13 1 0 0 0,4-1 0 0 0,-4-2 0 0 0,1-3 0 0 0,9-1 0 0 0,8 3 0 0 0,14 1 0 0 0,6-1 0 0 0,1 4 0 0 0,1 5 0 0 0,-6 5 0 0 0,-5 5 0 0 0,-9 19 0 0 0,0 6 0 0 0,-8 6 0 0 0,2-1 0 0 0,13-6 0 0 0,10-5 0 0 0,10-11 0 0 0,9-11 0 0 0,6-3 0 0 0,0 15 0 0 0,4 12 0 0 0,6 20 0 0 0,4 13 0 0 0,4 15 0 0 0,2 17 0 0 0,2 6 0 0 0,6-13 0 0 0,2-18 0 0 0,5-24 0 0 0,0-23 0 0 0,3-18 0 0 0,-1-7 0 0 0,2-6 0 0 0,9-10 0 0 0,4-4 0 0 0,9 3 0 0 0,18 18 0 0 0,46 18 0 0 0,47 17 0 0 0,56 23 0 0 0,61 13 0 0 0,26 3 0 0 0,0-4 0 0 0,-3-15 0 0 0,-19-26 0 0 0,-35-26 0 0 0,-32-20 0 0 0,-29-16 0 0 0,-19-15 0 0 0,17-12 0 0 0,46-15 0 0 0,49-18 0 0 0,31-11 0 0 0,38-1 0 0 0,39-16 0 0 0,19 4 0 0 0,25 4 0 0 0,20-8 0 0 0,-44-1 0 0 0,-74 12 0 0 0,-71 17 0 0 0,-62 6 0 0 0,-37 5 0 0 0,-34 3 0 0 0,-22 2 0 0 0,-11 1 0 0 0,-10 1 0 0 0,3-6 0 0 0,-1-1 0 0 0,-8-1 0 0 0,-6-4 0 0 0,-13 0 0 0 0,-11-4 0 0 0,-5-4 0 0 0,0-5 0 0 0,-4-8 0 0 0,-8-15 0 0 0,-8-10 0 0 0,-11-21 0 0 0,-6-19 0 0 0,-13-8 0 0 0,-15-29 0 0 0,-11-11 0 0 0,-16-9 0 0 0,-2 7 0 0 0,4 18 0 0 0,0 20 0 0 0,11 24 0 0 0,7 9 0 0 0,5 14 0 0 0,3 16 0 0 0,1 22 0 0 0,-5 9 0 0 0,-7 7 0 0 0,-6 0 0 0 0,-7 1 0 0 0,-4 1 0 0 0,-18-3 0 0 0,-28 0 0 0 0,-22 6 0 0 0,-21 4 0 0 0,-27 6 0 0 0,-5 8 0 0 0,7 6 0 0 0,17 4 0 0 0,9 4 0 0 0,9 1 0 0 0,1 2 0 0 0,8-1 0 0 0,10 0 0 0 0,15 0 0 0 0,15 5 0 0 0,6 2 0 0 0,12-2 0 0 0,7 0 0 0 0,0-2 0 0 0,-1-2 0 0 0,0-1 0 0 0,1 5 0 0 0,6 1 0 0 0,2-1 0 0 0,-1-1 0 0 0,0-1 0 0 0,4-2 0 0 0,5-1 0 0 0,11 4 0 0 0,7 2 0 0 0,2 5 0 0 0,1 5 0 0 0,5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940A-CD08-23E9-AA2D-1D11C9365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46B7F-9B69-9609-30BE-2BDC6AB96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7CD5-BEEE-2898-FF59-1BF7EEAF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01DA-5176-4463-ABF5-5B1D55017027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D4C89-6C9E-F2EF-EF65-E3C27E74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2372A-2988-4CA0-DB0D-8549D281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001F-C4D2-4F62-9D0A-218A17A35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382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8810-92EB-52D4-E0AB-CC2E08AA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8AB16-CF77-6148-01F6-776454D74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576C4-1F96-8953-64A0-76EFFC4A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01DA-5176-4463-ABF5-5B1D55017027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DC577-EB38-1B77-EC67-EC97F5A6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E6C7E-F39D-DED7-F490-E2DE0385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001F-C4D2-4F62-9D0A-218A17A35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880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9E65D-92EC-1507-F1BF-EFD5BD11A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201D3-8296-1AD9-710B-0531AE6BE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FF453-C23C-BCD4-2274-F0817039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01DA-5176-4463-ABF5-5B1D55017027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35D5-783A-E018-4BC4-442EE9EB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6C548-5E37-6551-C53F-6703293A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001F-C4D2-4F62-9D0A-218A17A35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661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E3EC-8463-63CE-6465-619530BF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DB144-7737-CF03-F7A1-998DFB30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47F3-2F9C-5E23-7572-0809AB00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01DA-5176-4463-ABF5-5B1D55017027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D0F90-7BB2-D38B-DF4D-FFA121C4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FA799-DAA4-36F9-8254-9F34692C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001F-C4D2-4F62-9D0A-218A17A35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649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BAD7-583E-F6DC-4F2E-6C86218D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11BCB-94C8-07E1-6F82-C9E174FDA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CEDB1-8FF6-5683-A9B5-DE05FDA0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01DA-5176-4463-ABF5-5B1D55017027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7C71F-CB0D-F8DB-30AB-5E2FCC84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B09C3-B5CF-0AB0-79FD-B2C8C7C6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001F-C4D2-4F62-9D0A-218A17A35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323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6BEA-969F-4FBA-BB56-1CFFF536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81CDF-8CA8-4B33-6987-75455E9ED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D6EB6-B7AD-3AC6-A082-25600F91A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B7466-53DA-BB75-E68D-ADD4DCAC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01DA-5176-4463-ABF5-5B1D55017027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E3986-20DA-F145-19B9-CE665E3C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B93EA-BB6F-3317-7878-5415ECF3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001F-C4D2-4F62-9D0A-218A17A35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961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7485-8D68-E650-268B-920D023B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8AB09-6281-A805-8448-4D071D6D4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F3823-4CA0-B7CF-48E8-601FFB208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54F3A-500B-E112-91C5-31B452E65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2B0BF-058F-038E-013A-0B9318BDA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DD3D6-AAE6-0B74-8597-649751BE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01DA-5176-4463-ABF5-5B1D55017027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70981-04ED-32EE-79EA-C7E9BBA5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975E2-69FC-B75E-9C86-844472C8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001F-C4D2-4F62-9D0A-218A17A35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321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F9A1-1608-9EDD-7BD1-3C896C65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0D226-C9B3-298A-8DF6-A3CE2303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01DA-5176-4463-ABF5-5B1D55017027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DDD25-1AD5-9950-D34D-446FE84A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45755-BA68-78E0-8C37-F58CB149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001F-C4D2-4F62-9D0A-218A17A35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960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5961E-1813-3422-0E4C-AF93D53D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01DA-5176-4463-ABF5-5B1D55017027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D857C-E65C-113A-3916-9EE74DE9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4E558-C419-6BE9-070A-42B73DF1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001F-C4D2-4F62-9D0A-218A17A35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015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C7B5-7A0A-0EF9-4EFE-2A1E5558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D4DF6-073E-2485-635A-00876A7A0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9291A-BDE9-9814-C0C3-C53C63A11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F03AD-9821-BB7C-55F0-7A379608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01DA-5176-4463-ABF5-5B1D55017027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D70AE-7EC5-707D-E0D0-6832B711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3BAAC-4ABC-423A-6A30-5160B259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001F-C4D2-4F62-9D0A-218A17A35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10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A952-193A-EAEC-9A15-E64AD536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FF7D2-910F-A795-34EC-8DB8D45A5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2BF81-D455-0E7C-CE02-D703128B3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09A1D-053A-0009-FF37-FE9CEDD7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01DA-5176-4463-ABF5-5B1D55017027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AAD4B-5E8C-B78C-7C1E-5C756A08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FD78A-416B-DD81-D5C8-6ACABA33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001F-C4D2-4F62-9D0A-218A17A35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453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F1D76-8B59-BA7A-FA1B-C8118FFD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4C67A-222B-24A9-C254-8B8B1D6E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8A855-C7E6-DDC6-493E-5FF174064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301DA-5176-4463-ABF5-5B1D55017027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C02EC-2C2A-267E-B689-424E18EEC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7E059-675E-C052-EB37-4CD0584D0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3001F-C4D2-4F62-9D0A-218A17A35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11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FF61-DE14-5FD6-43E1-531070FFF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Cloud (PythonAnywhere)</a:t>
            </a:r>
          </a:p>
        </p:txBody>
      </p:sp>
    </p:spTree>
    <p:extLst>
      <p:ext uri="{BB962C8B-B14F-4D97-AF65-F5344CB8AC3E}">
        <p14:creationId xmlns:p14="http://schemas.microsoft.com/office/powerpoint/2010/main" val="32749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910B-D41E-77AA-8D23-48BCD79C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Configure your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BEB41-49DB-96C2-4A5F-7B8995DD9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97" y="2310175"/>
            <a:ext cx="9192445" cy="348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3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3DF2-1DAF-593B-255F-68AC85A2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Understand </a:t>
            </a:r>
            <a:r>
              <a:rPr lang="en-SG" dirty="0" err="1"/>
              <a:t>wsgi</a:t>
            </a:r>
            <a:r>
              <a:rPr lang="en-SG" dirty="0"/>
              <a:t> (No changes needed)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E3E31-46F8-F7A2-021D-0DA7BB556631}"/>
              </a:ext>
            </a:extLst>
          </p:cNvPr>
          <p:cNvSpPr txBox="1"/>
          <p:nvPr/>
        </p:nvSpPr>
        <p:spPr>
          <a:xfrm>
            <a:off x="758467" y="1735060"/>
            <a:ext cx="87307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sys</a:t>
            </a:r>
          </a:p>
          <a:p>
            <a:r>
              <a:rPr lang="en-US" dirty="0"/>
              <a:t># add your project directory to the </a:t>
            </a:r>
            <a:r>
              <a:rPr lang="en-US" dirty="0" err="1"/>
              <a:t>sys.path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project_home</a:t>
            </a:r>
            <a:r>
              <a:rPr lang="en-US" dirty="0"/>
              <a:t> = '/home/</a:t>
            </a:r>
            <a:r>
              <a:rPr lang="en-US" dirty="0" err="1"/>
              <a:t>teohteiktoe</a:t>
            </a:r>
            <a:r>
              <a:rPr lang="en-US" dirty="0"/>
              <a:t>/</a:t>
            </a:r>
            <a:r>
              <a:rPr lang="en-US" dirty="0" err="1"/>
              <a:t>mysite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project_home</a:t>
            </a:r>
            <a:r>
              <a:rPr lang="en-US" dirty="0"/>
              <a:t> not in </a:t>
            </a:r>
            <a:r>
              <a:rPr lang="en-US" dirty="0" err="1"/>
              <a:t>sys.path</a:t>
            </a:r>
            <a:r>
              <a:rPr lang="en-US" dirty="0"/>
              <a:t>:    </a:t>
            </a:r>
          </a:p>
          <a:p>
            <a:r>
              <a:rPr lang="en-US" dirty="0"/>
              <a:t>	</a:t>
            </a:r>
            <a:r>
              <a:rPr lang="en-US" dirty="0" err="1"/>
              <a:t>sys.path</a:t>
            </a:r>
            <a:r>
              <a:rPr lang="en-US" dirty="0"/>
              <a:t> = [</a:t>
            </a:r>
            <a:r>
              <a:rPr lang="en-US" dirty="0" err="1"/>
              <a:t>project_home</a:t>
            </a:r>
            <a:r>
              <a:rPr lang="en-US" dirty="0"/>
              <a:t>] + </a:t>
            </a:r>
            <a:r>
              <a:rPr lang="en-US" dirty="0" err="1"/>
              <a:t>sys.path</a:t>
            </a:r>
            <a:endParaRPr lang="en-US" dirty="0"/>
          </a:p>
          <a:p>
            <a:r>
              <a:rPr lang="en-US" dirty="0"/>
              <a:t># import flask app but need to call it "application" for WSGI to work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flask_app</a:t>
            </a:r>
            <a:r>
              <a:rPr lang="en-US" dirty="0"/>
              <a:t> import app as application  # </a:t>
            </a:r>
            <a:r>
              <a:rPr lang="en-US" dirty="0" err="1"/>
              <a:t>noqa</a:t>
            </a:r>
            <a:endParaRPr lang="en-SG" dirty="0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7CA053A3-989C-4CB8-879F-ECB44B5C605F}"/>
              </a:ext>
            </a:extLst>
          </p:cNvPr>
          <p:cNvSpPr/>
          <p:nvPr/>
        </p:nvSpPr>
        <p:spPr>
          <a:xfrm>
            <a:off x="1603968" y="4736123"/>
            <a:ext cx="485670" cy="9797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7C761-13E2-2FC4-3361-2DE52E1F8AF9}"/>
              </a:ext>
            </a:extLst>
          </p:cNvPr>
          <p:cNvSpPr txBox="1"/>
          <p:nvPr/>
        </p:nvSpPr>
        <p:spPr>
          <a:xfrm>
            <a:off x="2486966" y="5324369"/>
            <a:ext cx="64863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OUR PROGRAM NAME CALL </a:t>
            </a:r>
            <a:r>
              <a:rPr lang="en-GB" dirty="0" err="1">
                <a:ea typeface="Calibri"/>
                <a:cs typeface="Calibri"/>
              </a:rPr>
              <a:t>flask_app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45385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975-5036-46E7-9FC0-04FF3FA4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23" y="4959417"/>
            <a:ext cx="10515600" cy="1325563"/>
          </a:xfrm>
        </p:spPr>
        <p:txBody>
          <a:bodyPr/>
          <a:lstStyle/>
          <a:p>
            <a:r>
              <a:rPr lang="en-SG" dirty="0"/>
              <a:t>Run the program https://teohteiktoe.pythonanywhere.com/</a:t>
            </a: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AA074F-C218-DD67-1EEC-326AAE897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68" y="573506"/>
            <a:ext cx="5824330" cy="40240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C5FA1D-8747-8EF1-F8D2-95858A75111E}"/>
                  </a:ext>
                </a:extLst>
              </p14:cNvPr>
              <p14:cNvContentPartPr/>
              <p14:nvPr/>
            </p14:nvContentPartPr>
            <p14:xfrm>
              <a:off x="925212" y="3148182"/>
              <a:ext cx="2882887" cy="131257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C5FA1D-8747-8EF1-F8D2-95858A7511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214" y="3130187"/>
                <a:ext cx="2918523" cy="13482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22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D754-68F1-453B-433F-3AADD479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98" y="3253660"/>
            <a:ext cx="10515600" cy="1325563"/>
          </a:xfrm>
        </p:spPr>
        <p:txBody>
          <a:bodyPr/>
          <a:lstStyle/>
          <a:p>
            <a:r>
              <a:rPr lang="en-SG" dirty="0"/>
              <a:t>Register for https://www.pythonanywhere.com/</a:t>
            </a:r>
          </a:p>
        </p:txBody>
      </p:sp>
    </p:spTree>
    <p:extLst>
      <p:ext uri="{BB962C8B-B14F-4D97-AF65-F5344CB8AC3E}">
        <p14:creationId xmlns:p14="http://schemas.microsoft.com/office/powerpoint/2010/main" val="9943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914B-C6BA-0369-C39E-0D128A3A2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87" y="608444"/>
            <a:ext cx="10515600" cy="4351338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 your new app to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PythonAnyWhere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Click on Add a New Web App button 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Next -&gt; Flask -&gt; </a:t>
            </a:r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Python 3.10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A7ED2-14D9-ADF3-82F9-0996B0085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363" y="2784113"/>
            <a:ext cx="6818638" cy="27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4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00E0-50AE-28B4-B551-DA571D87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Upload your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E70CA-C5EE-56C8-4484-695C6909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95" y="2139084"/>
            <a:ext cx="10645796" cy="371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8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E1C740-5294-FC0A-3760-509FEB30C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41" y="2421793"/>
            <a:ext cx="9858615" cy="251823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5C77CE7-756F-5A4A-F001-F3F43C7B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Upload your file</a:t>
            </a:r>
          </a:p>
        </p:txBody>
      </p:sp>
    </p:spTree>
    <p:extLst>
      <p:ext uri="{BB962C8B-B14F-4D97-AF65-F5344CB8AC3E}">
        <p14:creationId xmlns:p14="http://schemas.microsoft.com/office/powerpoint/2010/main" val="181923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0E4C-9C43-0B9D-9446-3A403CC1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flask_app.py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E691C-6167-132F-512B-068B6C84318D}"/>
              </a:ext>
            </a:extLst>
          </p:cNvPr>
          <p:cNvSpPr txBox="1"/>
          <p:nvPr/>
        </p:nvSpPr>
        <p:spPr>
          <a:xfrm>
            <a:off x="504131" y="1641740"/>
            <a:ext cx="890026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/>
              <a:t>from </a:t>
            </a:r>
            <a:r>
              <a:rPr lang="en-SG" sz="1600" dirty="0" err="1"/>
              <a:t>textblob</a:t>
            </a:r>
            <a:r>
              <a:rPr lang="en-SG" sz="1600" dirty="0"/>
              <a:t> import </a:t>
            </a:r>
            <a:r>
              <a:rPr lang="en-SG" sz="1600" dirty="0" err="1"/>
              <a:t>TextBlob</a:t>
            </a:r>
            <a:endParaRPr lang="en-SG" sz="1600" dirty="0"/>
          </a:p>
          <a:p>
            <a:r>
              <a:rPr lang="en-SG" sz="1600" dirty="0"/>
              <a:t>from flask import </a:t>
            </a:r>
            <a:r>
              <a:rPr lang="en-SG" sz="1600" dirty="0" err="1"/>
              <a:t>Flask,request</a:t>
            </a:r>
            <a:r>
              <a:rPr lang="en-SG" sz="1600" dirty="0"/>
              <a:t>, </a:t>
            </a:r>
            <a:r>
              <a:rPr lang="en-SG" sz="1600" dirty="0" err="1"/>
              <a:t>render_template</a:t>
            </a:r>
            <a:endParaRPr lang="en-SG" sz="1600" dirty="0"/>
          </a:p>
          <a:p>
            <a:endParaRPr lang="en-SG" sz="1600" dirty="0"/>
          </a:p>
          <a:p>
            <a:r>
              <a:rPr lang="en-SG" sz="1600" dirty="0"/>
              <a:t>app = Flask(__name__)</a:t>
            </a:r>
          </a:p>
          <a:p>
            <a:endParaRPr lang="en-SG" sz="1600" dirty="0"/>
          </a:p>
          <a:p>
            <a:r>
              <a:rPr lang="en-SG" sz="1600" dirty="0"/>
              <a:t>@app.route("/", methods=["GET", "POST"])</a:t>
            </a:r>
          </a:p>
          <a:p>
            <a:r>
              <a:rPr lang="en-SG" sz="1600" dirty="0"/>
              <a:t>def index():    </a:t>
            </a:r>
          </a:p>
          <a:p>
            <a:r>
              <a:rPr lang="en-SG" sz="1600" dirty="0"/>
              <a:t>	if </a:t>
            </a:r>
            <a:r>
              <a:rPr lang="en-SG" sz="1600" dirty="0" err="1"/>
              <a:t>request.method</a:t>
            </a:r>
            <a:r>
              <a:rPr lang="en-SG" sz="1600" dirty="0"/>
              <a:t> == "POST":        </a:t>
            </a:r>
          </a:p>
          <a:p>
            <a:r>
              <a:rPr lang="en-SG" sz="1600" dirty="0"/>
              <a:t>		text = </a:t>
            </a:r>
            <a:r>
              <a:rPr lang="en-SG" sz="1600" dirty="0" err="1"/>
              <a:t>request.form.get</a:t>
            </a:r>
            <a:r>
              <a:rPr lang="en-SG" sz="1600" dirty="0"/>
              <a:t>("text")        </a:t>
            </a:r>
          </a:p>
          <a:p>
            <a:r>
              <a:rPr lang="en-SG" sz="1600" dirty="0"/>
              <a:t>		print(text)        </a:t>
            </a:r>
          </a:p>
          <a:p>
            <a:r>
              <a:rPr lang="en-SG" sz="1600" dirty="0"/>
              <a:t>		s = </a:t>
            </a:r>
            <a:r>
              <a:rPr lang="en-SG" sz="1600" dirty="0" err="1"/>
              <a:t>TextBlob</a:t>
            </a:r>
            <a:r>
              <a:rPr lang="en-SG" sz="1600" dirty="0"/>
              <a:t>(text).sentiment        </a:t>
            </a:r>
          </a:p>
          <a:p>
            <a:r>
              <a:rPr lang="en-SG" sz="1600" dirty="0"/>
              <a:t>		return(</a:t>
            </a:r>
            <a:r>
              <a:rPr lang="en-SG" sz="1600" dirty="0" err="1"/>
              <a:t>render_template</a:t>
            </a:r>
            <a:r>
              <a:rPr lang="en-SG" sz="1600" dirty="0"/>
              <a:t>("index.html", result = s))    </a:t>
            </a:r>
          </a:p>
          <a:p>
            <a:r>
              <a:rPr lang="en-SG" sz="1600" dirty="0"/>
              <a:t>	else:        </a:t>
            </a:r>
          </a:p>
          <a:p>
            <a:r>
              <a:rPr lang="en-SG" sz="1600" dirty="0"/>
              <a:t>		return(</a:t>
            </a:r>
            <a:r>
              <a:rPr lang="en-SG" sz="1600" dirty="0" err="1"/>
              <a:t>render_template</a:t>
            </a:r>
            <a:r>
              <a:rPr lang="en-SG" sz="1600" dirty="0"/>
              <a:t>("index.html", result = "waiting"))</a:t>
            </a:r>
          </a:p>
          <a:p>
            <a:endParaRPr lang="en-SG" sz="1600" dirty="0"/>
          </a:p>
          <a:p>
            <a:r>
              <a:rPr lang="en-SG" sz="1600" dirty="0"/>
              <a:t>if __name__ == "__main__":    </a:t>
            </a:r>
          </a:p>
          <a:p>
            <a:r>
              <a:rPr lang="en-SG" sz="1600" dirty="0"/>
              <a:t>	</a:t>
            </a:r>
            <a:r>
              <a:rPr lang="en-SG" sz="1600" dirty="0" err="1"/>
              <a:t>app.run</a:t>
            </a:r>
            <a:r>
              <a:rPr lang="en-SG" sz="1600" dirty="0"/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38C9E5-537A-89BF-965A-D94B9AFD877F}"/>
                  </a:ext>
                </a:extLst>
              </p14:cNvPr>
              <p14:cNvContentPartPr/>
              <p14:nvPr/>
            </p14:nvContentPartPr>
            <p14:xfrm>
              <a:off x="2351398" y="5823019"/>
              <a:ext cx="14908" cy="14908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38C9E5-537A-89BF-965A-D94B9AFD87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5998" y="5077619"/>
                <a:ext cx="1490800" cy="14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2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6ED2-8ECB-CD6D-3A0B-83754823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Index.html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472C0-AA0E-0160-07CB-A8DA48109172}"/>
              </a:ext>
            </a:extLst>
          </p:cNvPr>
          <p:cNvSpPr txBox="1"/>
          <p:nvPr/>
        </p:nvSpPr>
        <p:spPr>
          <a:xfrm>
            <a:off x="838199" y="1342225"/>
            <a:ext cx="943820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&lt;html&gt;    </a:t>
            </a:r>
          </a:p>
          <a:p>
            <a:r>
              <a:rPr lang="en-SG" dirty="0"/>
              <a:t>	&lt;body&gt;        </a:t>
            </a:r>
          </a:p>
          <a:p>
            <a:r>
              <a:rPr lang="en-SG" dirty="0"/>
              <a:t>		&lt;h2&gt;Text Sentiment Analysis&lt;/h2&gt;        			</a:t>
            </a:r>
          </a:p>
          <a:p>
            <a:r>
              <a:rPr lang="en-SG" dirty="0"/>
              <a:t>		&lt;form action="/" method="post"&gt;            </a:t>
            </a:r>
          </a:p>
          <a:p>
            <a:r>
              <a:rPr lang="en-SG" dirty="0"/>
              <a:t>			&lt;P&gt;Please upload the text in the text box: &lt;/P&gt;           </a:t>
            </a:r>
          </a:p>
          <a:p>
            <a:r>
              <a:rPr lang="en-SG" dirty="0"/>
              <a:t>			&lt;p&gt;&lt;input type="text" name="text"&gt;&lt;/p&gt;            </a:t>
            </a:r>
          </a:p>
          <a:p>
            <a:r>
              <a:rPr lang="en-SG" dirty="0"/>
              <a:t>			&lt;p&gt;&lt;input type="submit" value="Enter"&gt;&lt;/p&gt;        </a:t>
            </a:r>
          </a:p>
          <a:p>
            <a:r>
              <a:rPr lang="en-SG" dirty="0"/>
              <a:t>		&lt;/form&gt;        </a:t>
            </a:r>
          </a:p>
          <a:p>
            <a:r>
              <a:rPr lang="en-SG" dirty="0"/>
              <a:t>		&lt;p&gt;The sentiment score is {{result}}&lt;/p&gt;   </a:t>
            </a:r>
          </a:p>
          <a:p>
            <a:r>
              <a:rPr lang="en-SG" dirty="0"/>
              <a:t>	 &lt;/body&gt;</a:t>
            </a:r>
          </a:p>
          <a:p>
            <a:r>
              <a:rPr lang="en-SG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472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4767-BDB0-6787-3A91-5057DBFB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Virtual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8C95E-85D8-BAD4-1A39-AEA30A150087}"/>
              </a:ext>
            </a:extLst>
          </p:cNvPr>
          <p:cNvSpPr txBox="1"/>
          <p:nvPr/>
        </p:nvSpPr>
        <p:spPr>
          <a:xfrm>
            <a:off x="638365" y="1560414"/>
            <a:ext cx="6094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Go to bash</a:t>
            </a:r>
          </a:p>
          <a:p>
            <a:endParaRPr lang="en-SG" dirty="0"/>
          </a:p>
          <a:p>
            <a:r>
              <a:rPr lang="en-SG" dirty="0" err="1"/>
              <a:t>mkvirtualenv</a:t>
            </a:r>
            <a:r>
              <a:rPr lang="en-SG" dirty="0"/>
              <a:t> </a:t>
            </a:r>
            <a:r>
              <a:rPr lang="en-SG" dirty="0" err="1"/>
              <a:t>myvirtualenv</a:t>
            </a:r>
            <a:r>
              <a:rPr lang="en-SG" dirty="0"/>
              <a:t> </a:t>
            </a:r>
            <a:r>
              <a:rPr lang="en-SG" dirty="0">
                <a:solidFill>
                  <a:srgbClr val="FF0000"/>
                </a:solidFill>
              </a:rPr>
              <a:t>--python=/</a:t>
            </a:r>
            <a:r>
              <a:rPr lang="en-SG" dirty="0" err="1">
                <a:solidFill>
                  <a:srgbClr val="FF0000"/>
                </a:solidFill>
              </a:rPr>
              <a:t>usr</a:t>
            </a:r>
            <a:r>
              <a:rPr lang="en-SG" dirty="0">
                <a:solidFill>
                  <a:srgbClr val="FF0000"/>
                </a:solidFill>
              </a:rPr>
              <a:t>/bin/python3.10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29F6C-CD60-E20B-9EBF-BA4CB2B82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821" y="2668329"/>
            <a:ext cx="5651921" cy="1856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2B79C8-FD02-98A7-7F94-AE3C68F20FBA}"/>
              </a:ext>
            </a:extLst>
          </p:cNvPr>
          <p:cNvSpPr txBox="1"/>
          <p:nvPr/>
        </p:nvSpPr>
        <p:spPr>
          <a:xfrm>
            <a:off x="571753" y="3050661"/>
            <a:ext cx="6094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pip install flask</a:t>
            </a:r>
          </a:p>
          <a:p>
            <a:r>
              <a:rPr lang="en-SG" dirty="0"/>
              <a:t>pip install </a:t>
            </a:r>
            <a:r>
              <a:rPr lang="en-SG"/>
              <a:t>textblob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7C980-36F6-DBEA-FF8F-4A8E9F35DAFB}"/>
              </a:ext>
            </a:extLst>
          </p:cNvPr>
          <p:cNvSpPr txBox="1"/>
          <p:nvPr/>
        </p:nvSpPr>
        <p:spPr>
          <a:xfrm>
            <a:off x="5403135" y="652354"/>
            <a:ext cx="6094990" cy="3755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To remove: </a:t>
            </a:r>
            <a:r>
              <a:rPr lang="en-US" sz="1800" dirty="0" err="1">
                <a:effectLst/>
                <a:latin typeface="Calibri"/>
                <a:ea typeface="Calibri" panose="020F0502020204030204" pitchFamily="34" charset="0"/>
                <a:cs typeface="Calibri"/>
              </a:rPr>
              <a:t>rmvirtualenv</a:t>
            </a:r>
            <a:r>
              <a:rPr lang="en-US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lang="en-US" dirty="0" err="1">
                <a:latin typeface="Calibri"/>
                <a:ea typeface="Calibri" panose="020F0502020204030204" pitchFamily="34" charset="0"/>
                <a:cs typeface="Calibri"/>
              </a:rPr>
              <a:t>myvirtualenv</a:t>
            </a:r>
            <a:endPara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141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0B1922-9ABF-95E5-3BF8-72EF0AA7B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41" y="682539"/>
            <a:ext cx="5084417" cy="5172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C40823-2DDF-24AC-7B7D-FE1CA30347E8}"/>
              </a:ext>
            </a:extLst>
          </p:cNvPr>
          <p:cNvSpPr txBox="1"/>
          <p:nvPr/>
        </p:nvSpPr>
        <p:spPr>
          <a:xfrm>
            <a:off x="6190079" y="4772882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myvirtualenv</a:t>
            </a:r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4B87A1-6B35-45DE-F54D-815FFCD7AA01}"/>
              </a:ext>
            </a:extLst>
          </p:cNvPr>
          <p:cNvCxnSpPr/>
          <p:nvPr/>
        </p:nvCxnSpPr>
        <p:spPr>
          <a:xfrm flipH="1">
            <a:off x="3990870" y="5157316"/>
            <a:ext cx="2133600" cy="37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1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407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Cloud (PythonAnywhere)</vt:lpstr>
      <vt:lpstr>Register for https://www.pythonanywhere.com/</vt:lpstr>
      <vt:lpstr>PowerPoint Presentation</vt:lpstr>
      <vt:lpstr>Upload your file</vt:lpstr>
      <vt:lpstr>Upload your file</vt:lpstr>
      <vt:lpstr>flask_app.py</vt:lpstr>
      <vt:lpstr>Index.html</vt:lpstr>
      <vt:lpstr>Virtual environment</vt:lpstr>
      <vt:lpstr>PowerPoint Presentation</vt:lpstr>
      <vt:lpstr>Configure your code</vt:lpstr>
      <vt:lpstr>Understand wsgi (No changes needed)</vt:lpstr>
      <vt:lpstr>Run the program https://teohteiktoe.pythonanywhere.com/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(PythonAnywhere)</dc:title>
  <dc:creator>Dr Teoh Teik Toe</dc:creator>
  <cp:lastModifiedBy>Teoh Teik Toe</cp:lastModifiedBy>
  <cp:revision>30</cp:revision>
  <dcterms:created xsi:type="dcterms:W3CDTF">2022-11-04T05:22:02Z</dcterms:created>
  <dcterms:modified xsi:type="dcterms:W3CDTF">2022-12-18T03:50:32Z</dcterms:modified>
</cp:coreProperties>
</file>