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0" r:id="rId4"/>
    <p:sldId id="311" r:id="rId5"/>
    <p:sldId id="304" r:id="rId6"/>
    <p:sldId id="305" r:id="rId7"/>
    <p:sldId id="306" r:id="rId8"/>
    <p:sldId id="307" r:id="rId9"/>
    <p:sldId id="308" r:id="rId10"/>
    <p:sldId id="270" r:id="rId11"/>
    <p:sldId id="271" r:id="rId12"/>
    <p:sldId id="275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04285961-8f1d-4dac-83a4-2cd896b4506a" providerId="ADAL" clId="{C64912C6-1EA8-46B6-A223-2886C82A74AB}"/>
    <pc:docChg chg="custSel addSld modSld">
      <pc:chgData name="Teoh Teik Toe" userId="04285961-8f1d-4dac-83a4-2cd896b4506a" providerId="ADAL" clId="{C64912C6-1EA8-46B6-A223-2886C82A74AB}" dt="2022-03-17T12:12:22.776" v="25" actId="1076"/>
      <pc:docMkLst>
        <pc:docMk/>
      </pc:docMkLst>
      <pc:sldChg chg="addSp delSp modSp new mod">
        <pc:chgData name="Teoh Teik Toe" userId="04285961-8f1d-4dac-83a4-2cd896b4506a" providerId="ADAL" clId="{C64912C6-1EA8-46B6-A223-2886C82A74AB}" dt="2022-03-17T12:12:22.776" v="25" actId="1076"/>
        <pc:sldMkLst>
          <pc:docMk/>
          <pc:sldMk cId="3110308871" sldId="310"/>
        </pc:sldMkLst>
        <pc:spChg chg="mod">
          <ac:chgData name="Teoh Teik Toe" userId="04285961-8f1d-4dac-83a4-2cd896b4506a" providerId="ADAL" clId="{C64912C6-1EA8-46B6-A223-2886C82A74AB}" dt="2022-03-17T12:12:20.087" v="24" actId="1076"/>
          <ac:spMkLst>
            <pc:docMk/>
            <pc:sldMk cId="3110308871" sldId="310"/>
            <ac:spMk id="2" creationId="{5AD6FA45-F84F-4A41-8CC9-73EB04AC2BB1}"/>
          </ac:spMkLst>
        </pc:spChg>
        <pc:spChg chg="del">
          <ac:chgData name="Teoh Teik Toe" userId="04285961-8f1d-4dac-83a4-2cd896b4506a" providerId="ADAL" clId="{C64912C6-1EA8-46B6-A223-2886C82A74AB}" dt="2022-03-17T12:11:40.654" v="20" actId="478"/>
          <ac:spMkLst>
            <pc:docMk/>
            <pc:sldMk cId="3110308871" sldId="310"/>
            <ac:spMk id="3" creationId="{5BB28C28-9A64-4152-8F92-F2AA369047AD}"/>
          </ac:spMkLst>
        </pc:spChg>
        <pc:spChg chg="add mod">
          <ac:chgData name="Teoh Teik Toe" userId="04285961-8f1d-4dac-83a4-2cd896b4506a" providerId="ADAL" clId="{C64912C6-1EA8-46B6-A223-2886C82A74AB}" dt="2022-03-17T12:12:22.776" v="25" actId="1076"/>
          <ac:spMkLst>
            <pc:docMk/>
            <pc:sldMk cId="3110308871" sldId="310"/>
            <ac:spMk id="5" creationId="{0AB3DBF2-A373-42F2-B848-F8F0BE0F9B9A}"/>
          </ac:spMkLst>
        </pc:spChg>
      </pc:sldChg>
    </pc:docChg>
  </pc:docChgLst>
  <pc:docChgLst>
    <pc:chgData name="Teoh Teik Toe" userId="04285961-8f1d-4dac-83a4-2cd896b4506a" providerId="ADAL" clId="{3273B963-98C4-4F4F-A3C7-D6F69BFFD6C3}"/>
    <pc:docChg chg="custSel addSld modSld">
      <pc:chgData name="Teoh Teik Toe" userId="04285961-8f1d-4dac-83a4-2cd896b4506a" providerId="ADAL" clId="{3273B963-98C4-4F4F-A3C7-D6F69BFFD6C3}" dt="2022-05-18T03:55:49.520" v="10" actId="1076"/>
      <pc:docMkLst>
        <pc:docMk/>
      </pc:docMkLst>
      <pc:sldChg chg="delSp modSp new mod">
        <pc:chgData name="Teoh Teik Toe" userId="04285961-8f1d-4dac-83a4-2cd896b4506a" providerId="ADAL" clId="{3273B963-98C4-4F4F-A3C7-D6F69BFFD6C3}" dt="2022-05-18T03:55:49.520" v="10" actId="1076"/>
        <pc:sldMkLst>
          <pc:docMk/>
          <pc:sldMk cId="3276140173" sldId="311"/>
        </pc:sldMkLst>
        <pc:spChg chg="mod">
          <ac:chgData name="Teoh Teik Toe" userId="04285961-8f1d-4dac-83a4-2cd896b4506a" providerId="ADAL" clId="{3273B963-98C4-4F4F-A3C7-D6F69BFFD6C3}" dt="2022-05-18T03:55:49.520" v="10" actId="1076"/>
          <ac:spMkLst>
            <pc:docMk/>
            <pc:sldMk cId="3276140173" sldId="311"/>
            <ac:spMk id="2" creationId="{DFECF531-CB16-0005-4A90-6BD9DE2CF450}"/>
          </ac:spMkLst>
        </pc:spChg>
        <pc:spChg chg="del">
          <ac:chgData name="Teoh Teik Toe" userId="04285961-8f1d-4dac-83a4-2cd896b4506a" providerId="ADAL" clId="{3273B963-98C4-4F4F-A3C7-D6F69BFFD6C3}" dt="2022-05-18T03:55:45.514" v="9" actId="478"/>
          <ac:spMkLst>
            <pc:docMk/>
            <pc:sldMk cId="3276140173" sldId="311"/>
            <ac:spMk id="3" creationId="{5409CB5F-2C80-DE0C-6472-2FC8E8144A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6868-D3F1-4BFB-8786-8CD305F6E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D5255-F67E-427F-95B7-1B82E6608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9A27-D9EA-48FB-948B-1A40C23A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3736-E955-490E-BDDC-76969491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9A78-379D-4452-BCE6-B1C22CA5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81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01C9-8664-4544-87C9-7B8D129C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E524A-F7B0-4A44-B9D7-DC89821D3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09BC-B559-46A3-AE9A-F09379F7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11C2-A05B-4442-81DD-57299FF6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D91B-3116-427F-A74D-FFF65A25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14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806B1-13CF-483F-A538-F4B39432E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882BE-2237-4B83-BB97-82CF95431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776E-F8C8-48E2-A35E-FA5B1138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E7EB-2B1B-4A00-ABD7-3AA7C9ED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06BBB-0C15-4A6F-AE10-EEC091D3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55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8331-3B60-4DC5-B1FA-819454D4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DB17-E57B-4B0E-9187-A2F449B2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2BFE3-9DEF-4999-9741-9E63DD0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49A8-CF03-4EA8-847F-77F9434A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F453-65D4-4197-A2C7-4D50B4A3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94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9B6E-1C0B-4A31-B758-57B5A7EC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CB96-C610-4FD7-9374-6E4A7BD5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2043-0D4A-430C-8117-AF71A6D4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F5A4C-0FA4-41CC-AB0E-875C1235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E033-FF98-43E9-AB53-0002E5A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64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DF62-95F3-47C6-843F-2F82145E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1439-B112-4DDD-BF74-C74BDAE31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8F187-18A2-4844-A176-8539870D0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8BE74-7585-491D-BE47-EC232285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29DDA-18A0-41F8-8B28-677F21A1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7F113-7D9A-4031-AE1E-366924A8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0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6D6D-64F3-41C5-AC85-8735AB60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1391-9C8F-4DC7-BC5C-4028C40F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E4CB7-5101-4A66-AA27-896DF66D7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64BB3-F043-4572-99D3-AFE2363D7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A9B66-D49D-4E42-817A-28EE09FCC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1EF49-FF79-44A7-9413-F556917E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87B9A-A641-4FE7-917C-14A5DFB0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FEAC8-3498-4979-B060-30331F7B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07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6533-949F-496B-A45A-FB37875B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5A554-7BDD-4360-90DD-57C49069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A829A-B728-4C71-B433-B1D37A71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C88D5-F054-4162-9E93-ACFAE12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47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64465-7AE3-40C8-B7C2-A3C8FD3D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7E21F-9F60-4DF0-9393-82DE07F3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92B7-130F-47D3-851F-5838C9E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85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C11F-9936-476C-B1FD-0625501F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3017-0538-4122-B2A7-F774DDAD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80C32-3BC3-44EE-A93A-5CB2C11F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BAC1-5633-4478-AD1D-FB2F7D70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B291-41B7-417B-8468-49FD84D3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5C0A-E5E2-4945-BD70-D7E52927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601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317C-2348-4A8F-B4A3-969B5795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ED285-7D03-4AF6-9286-DAF98E6D9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EB6D-8356-468F-A657-64570EF9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91DC-C8DD-4F45-A16A-212BCFBC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0A483-895A-46D5-8610-CB591546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C487-D6ED-4E16-BB54-6EDA4BBA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2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F7732-EDDD-4062-9626-74D6260B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88755-184C-40AA-88D6-03A9C7C9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D46F-1335-48D3-828D-6672A156C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B5D8-95F1-462E-8956-B614D07A2D15}" type="datetimeFigureOut">
              <a:rPr lang="en-SG" smtClean="0"/>
              <a:t>25/6/2022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E2C2-F51F-43FA-B779-41B5D9048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505D-C1DB-41E8-8A03-E0842330E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0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FD3329-F164-49BF-BBF6-5AEA6090A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(Basic)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184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223E-2091-4EC5-8E6F-D42AF80F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0515600" cy="1325563"/>
          </a:xfrm>
        </p:spPr>
        <p:txBody>
          <a:bodyPr/>
          <a:lstStyle/>
          <a:p>
            <a:r>
              <a:rPr lang="en-US" dirty="0"/>
              <a:t>Read data using </a:t>
            </a:r>
            <a:r>
              <a:rPr lang="en-US" dirty="0" err="1"/>
              <a:t>fread</a:t>
            </a:r>
            <a:r>
              <a:rPr lang="en-US" dirty="0"/>
              <a:t> and split the data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4FD80-6140-480B-8457-3B3D710EFE8B}"/>
              </a:ext>
            </a:extLst>
          </p:cNvPr>
          <p:cNvSpPr txBox="1"/>
          <p:nvPr/>
        </p:nvSpPr>
        <p:spPr>
          <a:xfrm>
            <a:off x="781050" y="2273022"/>
            <a:ext cx="5581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library(</a:t>
            </a:r>
            <a:r>
              <a:rPr lang="en-SG" dirty="0" err="1"/>
              <a:t>data.table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dt=</a:t>
            </a:r>
            <a:r>
              <a:rPr lang="en-SG" dirty="0" err="1"/>
              <a:t>fread</a:t>
            </a:r>
            <a:r>
              <a:rPr lang="en-SG" dirty="0"/>
              <a:t>("Treynor (Basic).csv")</a:t>
            </a:r>
          </a:p>
          <a:p>
            <a:endParaRPr lang="en-SG" dirty="0"/>
          </a:p>
          <a:p>
            <a:r>
              <a:rPr lang="en-SG" dirty="0"/>
              <a:t>library(</a:t>
            </a:r>
            <a:r>
              <a:rPr lang="en-SG" dirty="0" err="1"/>
              <a:t>caTools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temp=</a:t>
            </a:r>
            <a:r>
              <a:rPr lang="en-SG" dirty="0" err="1"/>
              <a:t>sample.split</a:t>
            </a:r>
            <a:r>
              <a:rPr lang="en-SG" dirty="0"/>
              <a:t>(</a:t>
            </a:r>
            <a:r>
              <a:rPr lang="en-SG" dirty="0" err="1"/>
              <a:t>dt$Class</a:t>
            </a:r>
            <a:r>
              <a:rPr lang="en-SG" dirty="0"/>
              <a:t>, </a:t>
            </a:r>
            <a:r>
              <a:rPr lang="en-SG" dirty="0" err="1"/>
              <a:t>SplitRatio</a:t>
            </a:r>
            <a:r>
              <a:rPr lang="en-SG" dirty="0"/>
              <a:t>=0.3)</a:t>
            </a:r>
          </a:p>
          <a:p>
            <a:r>
              <a:rPr lang="en-SG" dirty="0"/>
              <a:t>train=dt[!temp,]</a:t>
            </a:r>
          </a:p>
          <a:p>
            <a:r>
              <a:rPr lang="en-SG" dirty="0"/>
              <a:t>test=dt[temp,]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45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73D5-733D-4C76-8098-3FC17C24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D01E4-06C6-420B-A1E2-990CC90C0055}"/>
              </a:ext>
            </a:extLst>
          </p:cNvPr>
          <p:cNvSpPr txBox="1"/>
          <p:nvPr/>
        </p:nvSpPr>
        <p:spPr>
          <a:xfrm>
            <a:off x="390525" y="1796415"/>
            <a:ext cx="52768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model = </a:t>
            </a:r>
            <a:r>
              <a:rPr lang="en-SG" dirty="0" err="1"/>
              <a:t>glm</a:t>
            </a:r>
            <a:r>
              <a:rPr lang="en-SG" dirty="0"/>
              <a:t>(Class~., data=train)</a:t>
            </a:r>
          </a:p>
          <a:p>
            <a:r>
              <a:rPr lang="en-SG" dirty="0"/>
              <a:t>summary(model)</a:t>
            </a:r>
          </a:p>
          <a:p>
            <a:r>
              <a:rPr lang="en-SG" dirty="0" err="1"/>
              <a:t>pred</a:t>
            </a:r>
            <a:r>
              <a:rPr lang="en-SG" dirty="0"/>
              <a:t>=predict(model, train)</a:t>
            </a:r>
          </a:p>
          <a:p>
            <a:r>
              <a:rPr lang="en-SG" dirty="0"/>
              <a:t>print(</a:t>
            </a:r>
            <a:r>
              <a:rPr lang="en-SG" dirty="0" err="1"/>
              <a:t>pred</a:t>
            </a:r>
            <a:r>
              <a:rPr lang="en-SG" dirty="0"/>
              <a:t>)</a:t>
            </a:r>
          </a:p>
          <a:p>
            <a:r>
              <a:rPr lang="en-SG" dirty="0"/>
              <a:t>cm=table(</a:t>
            </a:r>
            <a:r>
              <a:rPr lang="en-SG" dirty="0" err="1"/>
              <a:t>train$Class</a:t>
            </a:r>
            <a:r>
              <a:rPr lang="en-SG" dirty="0"/>
              <a:t>, </a:t>
            </a:r>
            <a:r>
              <a:rPr lang="en-SG" dirty="0" err="1"/>
              <a:t>ifelse</a:t>
            </a:r>
            <a:r>
              <a:rPr lang="en-SG" dirty="0"/>
              <a:t>(</a:t>
            </a:r>
            <a:r>
              <a:rPr lang="en-SG" dirty="0" err="1"/>
              <a:t>pred</a:t>
            </a:r>
            <a:r>
              <a:rPr lang="en-SG" dirty="0"/>
              <a:t>&gt;0.5,1,0))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print(cm[1,"0"]) # 1 row and column name 0</a:t>
            </a:r>
          </a:p>
          <a:p>
            <a:endParaRPr lang="en-SG" dirty="0"/>
          </a:p>
          <a:p>
            <a:r>
              <a:rPr lang="en-SG" dirty="0"/>
              <a:t>accuracy=(cm[1,"0"]+cm[2,"1"])/sum(sum(cm))</a:t>
            </a:r>
          </a:p>
          <a:p>
            <a:r>
              <a:rPr lang="en-SG" dirty="0"/>
              <a:t>print(accuracy)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04CD7-35B4-48E4-8042-8CD86F78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100"/>
            <a:ext cx="5133975" cy="4057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E69460-3AF6-4E3C-8E23-8FBBE8F7AA7C}"/>
              </a:ext>
            </a:extLst>
          </p:cNvPr>
          <p:cNvCxnSpPr/>
          <p:nvPr/>
        </p:nvCxnSpPr>
        <p:spPr>
          <a:xfrm flipV="1">
            <a:off x="2275840" y="1796415"/>
            <a:ext cx="391160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893D0-4BF5-4D5F-A9F6-AD28F7C97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4779327"/>
            <a:ext cx="3562350" cy="16668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0DDED0-7AE2-44ED-AB04-8C6FD3096963}"/>
              </a:ext>
            </a:extLst>
          </p:cNvPr>
          <p:cNvCxnSpPr/>
          <p:nvPr/>
        </p:nvCxnSpPr>
        <p:spPr>
          <a:xfrm>
            <a:off x="1495425" y="3333750"/>
            <a:ext cx="4953000" cy="19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34055B-3514-463A-8B94-28282D6F4C4A}"/>
              </a:ext>
            </a:extLst>
          </p:cNvPr>
          <p:cNvCxnSpPr>
            <a:cxnSpLocks/>
          </p:cNvCxnSpPr>
          <p:nvPr/>
        </p:nvCxnSpPr>
        <p:spPr>
          <a:xfrm>
            <a:off x="2058035" y="4476750"/>
            <a:ext cx="4333240" cy="181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3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C041-50D1-4513-93F9-22CEA8DB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Test Set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4898F-9ED1-4EA6-B322-489CB8476307}"/>
              </a:ext>
            </a:extLst>
          </p:cNvPr>
          <p:cNvSpPr txBox="1"/>
          <p:nvPr/>
        </p:nvSpPr>
        <p:spPr>
          <a:xfrm>
            <a:off x="600075" y="224696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pred</a:t>
            </a:r>
            <a:r>
              <a:rPr lang="en-US" dirty="0"/>
              <a:t>=predict(model, test)</a:t>
            </a:r>
          </a:p>
          <a:p>
            <a:r>
              <a:rPr lang="en-US" dirty="0"/>
              <a:t>cm=table(</a:t>
            </a:r>
            <a:r>
              <a:rPr lang="en-US" dirty="0" err="1"/>
              <a:t>test$Class</a:t>
            </a:r>
            <a:r>
              <a:rPr lang="en-US" dirty="0"/>
              <a:t>,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&gt;0.5,1,0))</a:t>
            </a:r>
          </a:p>
          <a:p>
            <a:r>
              <a:rPr lang="en-US" dirty="0"/>
              <a:t>print(cm)</a:t>
            </a:r>
          </a:p>
          <a:p>
            <a:r>
              <a:rPr lang="en-US" dirty="0"/>
              <a:t>print(cm[1,"0"]) # 1 row and column name 0</a:t>
            </a:r>
          </a:p>
          <a:p>
            <a:r>
              <a:rPr lang="en-US" dirty="0"/>
              <a:t>accuracy=(cm[1,"0"]+cm[2,"1"])/sum(sum(cm))</a:t>
            </a:r>
          </a:p>
          <a:p>
            <a:r>
              <a:rPr lang="en-US" dirty="0"/>
              <a:t>print(accuracy)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5F50A-5070-4A5C-9B3E-200C86B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2090737"/>
            <a:ext cx="5715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7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2BAE-F1EA-4715-BCC4-F3C4E879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41300"/>
            <a:ext cx="10515600" cy="1325563"/>
          </a:xfrm>
        </p:spPr>
        <p:txBody>
          <a:bodyPr/>
          <a:lstStyle/>
          <a:p>
            <a:r>
              <a:rPr lang="en-US" dirty="0"/>
              <a:t>Decision Tree (Train + Test)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DB24F-8955-41B6-823D-672912DFCF40}"/>
              </a:ext>
            </a:extLst>
          </p:cNvPr>
          <p:cNvSpPr txBox="1"/>
          <p:nvPr/>
        </p:nvSpPr>
        <p:spPr>
          <a:xfrm>
            <a:off x="459105" y="138874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</a:t>
            </a:r>
          </a:p>
          <a:p>
            <a:r>
              <a:rPr lang="en-US" dirty="0"/>
              <a:t>model=</a:t>
            </a:r>
            <a:r>
              <a:rPr lang="en-US" dirty="0" err="1"/>
              <a:t>rpart</a:t>
            </a:r>
            <a:r>
              <a:rPr lang="en-US" dirty="0"/>
              <a:t>(</a:t>
            </a:r>
            <a:r>
              <a:rPr lang="en-US" dirty="0" err="1"/>
              <a:t>Class~.,data</a:t>
            </a:r>
            <a:r>
              <a:rPr lang="en-US" dirty="0"/>
              <a:t>=train)</a:t>
            </a:r>
          </a:p>
          <a:p>
            <a:r>
              <a:rPr lang="en-US" dirty="0" err="1"/>
              <a:t>pred</a:t>
            </a:r>
            <a:r>
              <a:rPr lang="en-US" dirty="0"/>
              <a:t>=predict(model, train)</a:t>
            </a:r>
          </a:p>
          <a:p>
            <a:r>
              <a:rPr lang="en-US" dirty="0"/>
              <a:t>cm=table(</a:t>
            </a:r>
            <a:r>
              <a:rPr lang="en-US" dirty="0" err="1"/>
              <a:t>train$Class</a:t>
            </a:r>
            <a:r>
              <a:rPr lang="en-US" dirty="0"/>
              <a:t>,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&gt;0.5,1,0))</a:t>
            </a:r>
          </a:p>
          <a:p>
            <a:r>
              <a:rPr lang="en-US" dirty="0"/>
              <a:t>print(cm)</a:t>
            </a:r>
          </a:p>
          <a:p>
            <a:endParaRPr lang="en-US" dirty="0"/>
          </a:p>
          <a:p>
            <a:r>
              <a:rPr lang="en-US" dirty="0"/>
              <a:t>accuracy=(cm[1,"0"]+cm[2,"1"])/sum(sum(cm))</a:t>
            </a:r>
          </a:p>
          <a:p>
            <a:r>
              <a:rPr lang="en-US" dirty="0"/>
              <a:t>print(accuracy)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6CD6F-C9FA-4250-9B0C-5E38A519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8745"/>
            <a:ext cx="5257800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2F4ED2-2C12-44AF-995B-D72EF672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132" y="4020502"/>
            <a:ext cx="5286375" cy="2352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49C591-AF34-4882-A504-29C3C77FD9CB}"/>
              </a:ext>
            </a:extLst>
          </p:cNvPr>
          <p:cNvSpPr txBox="1"/>
          <p:nvPr/>
        </p:nvSpPr>
        <p:spPr>
          <a:xfrm>
            <a:off x="371475" y="445817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pred</a:t>
            </a:r>
            <a:r>
              <a:rPr lang="en-US" dirty="0"/>
              <a:t>=predict(model, test)</a:t>
            </a:r>
          </a:p>
          <a:p>
            <a:r>
              <a:rPr lang="en-US" dirty="0"/>
              <a:t>cm=table(</a:t>
            </a:r>
            <a:r>
              <a:rPr lang="en-US" dirty="0" err="1"/>
              <a:t>test$Class</a:t>
            </a:r>
            <a:r>
              <a:rPr lang="en-US" dirty="0"/>
              <a:t>,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&gt;0.5,1,0))</a:t>
            </a:r>
          </a:p>
          <a:p>
            <a:r>
              <a:rPr lang="en-US" dirty="0"/>
              <a:t>print(cm)</a:t>
            </a:r>
          </a:p>
          <a:p>
            <a:r>
              <a:rPr lang="en-US" dirty="0"/>
              <a:t>accuracy=(cm[1,"0"]+cm[2,"1"])/sum(sum(cm))</a:t>
            </a:r>
          </a:p>
          <a:p>
            <a:r>
              <a:rPr lang="en-US" dirty="0"/>
              <a:t>print(accuracy)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069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B24A-B2DC-4298-9FE9-8FA6BAFB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0515600" cy="1325563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967E1-7CCA-4D4A-B059-C8183613BE25}"/>
              </a:ext>
            </a:extLst>
          </p:cNvPr>
          <p:cNvSpPr txBox="1"/>
          <p:nvPr/>
        </p:nvSpPr>
        <p:spPr>
          <a:xfrm>
            <a:off x="314325" y="140652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# install library </a:t>
            </a:r>
            <a:r>
              <a:rPr lang="en-SG" dirty="0" err="1"/>
              <a:t>randomForest</a:t>
            </a:r>
            <a:endParaRPr lang="en-SG" dirty="0"/>
          </a:p>
          <a:p>
            <a:r>
              <a:rPr lang="en-SG" dirty="0"/>
              <a:t>options(warn=-1) # remove any warning</a:t>
            </a:r>
          </a:p>
          <a:p>
            <a:endParaRPr lang="en-SG" dirty="0"/>
          </a:p>
          <a:p>
            <a:r>
              <a:rPr lang="en-SG" dirty="0"/>
              <a:t>library(</a:t>
            </a:r>
            <a:r>
              <a:rPr lang="en-SG" dirty="0" err="1"/>
              <a:t>randomForest</a:t>
            </a:r>
            <a:r>
              <a:rPr lang="en-SG" dirty="0"/>
              <a:t>)</a:t>
            </a:r>
          </a:p>
          <a:p>
            <a:r>
              <a:rPr lang="en-SG" dirty="0"/>
              <a:t>model=</a:t>
            </a:r>
            <a:r>
              <a:rPr lang="en-SG" dirty="0" err="1"/>
              <a:t>randomForest</a:t>
            </a:r>
            <a:r>
              <a:rPr lang="en-SG" dirty="0"/>
              <a:t>(</a:t>
            </a:r>
            <a:r>
              <a:rPr lang="en-SG" dirty="0" err="1"/>
              <a:t>Class~.,data</a:t>
            </a:r>
            <a:r>
              <a:rPr lang="en-SG" dirty="0"/>
              <a:t>=train)</a:t>
            </a:r>
          </a:p>
          <a:p>
            <a:r>
              <a:rPr lang="en-SG" dirty="0" err="1"/>
              <a:t>pred</a:t>
            </a:r>
            <a:r>
              <a:rPr lang="en-SG" dirty="0"/>
              <a:t>=predict(model, train)</a:t>
            </a:r>
          </a:p>
          <a:p>
            <a:r>
              <a:rPr lang="en-SG" dirty="0"/>
              <a:t>cm=table(</a:t>
            </a:r>
            <a:r>
              <a:rPr lang="en-SG" dirty="0" err="1"/>
              <a:t>train$Class</a:t>
            </a:r>
            <a:r>
              <a:rPr lang="en-SG" dirty="0"/>
              <a:t>, </a:t>
            </a:r>
            <a:r>
              <a:rPr lang="en-SG" dirty="0" err="1"/>
              <a:t>ifelse</a:t>
            </a:r>
            <a:r>
              <a:rPr lang="en-SG" dirty="0"/>
              <a:t>(</a:t>
            </a:r>
            <a:r>
              <a:rPr lang="en-SG" dirty="0" err="1"/>
              <a:t>pred</a:t>
            </a:r>
            <a:r>
              <a:rPr lang="en-SG" dirty="0"/>
              <a:t>&gt;0.5,1,0))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accuracy=(cm[1,"0"]+cm[2,"1"])/sum(sum(cm))</a:t>
            </a:r>
          </a:p>
          <a:p>
            <a:r>
              <a:rPr lang="en-SG" dirty="0"/>
              <a:t>print(accuracy)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E4A31-3039-4D83-86B2-EFA95475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851436"/>
            <a:ext cx="609600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1FDB23-FE4A-4820-B931-F22D1325E87E}"/>
              </a:ext>
            </a:extLst>
          </p:cNvPr>
          <p:cNvSpPr txBox="1"/>
          <p:nvPr/>
        </p:nvSpPr>
        <p:spPr>
          <a:xfrm>
            <a:off x="314325" y="48239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pred</a:t>
            </a:r>
            <a:r>
              <a:rPr lang="en-SG" dirty="0"/>
              <a:t>=predict(model, test)</a:t>
            </a:r>
          </a:p>
          <a:p>
            <a:r>
              <a:rPr lang="en-SG" dirty="0"/>
              <a:t>cm=table(</a:t>
            </a:r>
            <a:r>
              <a:rPr lang="en-SG" dirty="0" err="1"/>
              <a:t>test$Class</a:t>
            </a:r>
            <a:r>
              <a:rPr lang="en-SG" dirty="0"/>
              <a:t>, </a:t>
            </a:r>
            <a:r>
              <a:rPr lang="en-SG" dirty="0" err="1"/>
              <a:t>ifelse</a:t>
            </a:r>
            <a:r>
              <a:rPr lang="en-SG" dirty="0"/>
              <a:t>(</a:t>
            </a:r>
            <a:r>
              <a:rPr lang="en-SG" dirty="0" err="1"/>
              <a:t>pred</a:t>
            </a:r>
            <a:r>
              <a:rPr lang="en-SG" dirty="0"/>
              <a:t>&gt;0.5,1,0))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accuracy=(cm[1,"0"]+cm[2,"1"])/sum(sum(cm))</a:t>
            </a:r>
          </a:p>
          <a:p>
            <a:r>
              <a:rPr lang="en-SG" dirty="0"/>
              <a:t>print(accuracy)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725ADC-5382-4F4F-ADE6-F01B1297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3977164"/>
            <a:ext cx="5448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619-710A-442B-AB09-C7A71385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 basic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9D4C8-1361-430B-BEB4-C47A67706815}"/>
              </a:ext>
            </a:extLst>
          </p:cNvPr>
          <p:cNvSpPr txBox="1"/>
          <p:nvPr/>
        </p:nvSpPr>
        <p:spPr>
          <a:xfrm>
            <a:off x="487156" y="1674674"/>
            <a:ext cx="60949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a=1</a:t>
            </a:r>
          </a:p>
          <a:p>
            <a:r>
              <a:rPr lang="en-US" dirty="0"/>
              <a:t>print(a)</a:t>
            </a:r>
          </a:p>
          <a:p>
            <a:r>
              <a:rPr lang="en-US" dirty="0"/>
              <a:t>b="Hello"</a:t>
            </a:r>
          </a:p>
          <a:p>
            <a:r>
              <a:rPr lang="en-US" dirty="0"/>
              <a:t>print(b)</a:t>
            </a:r>
          </a:p>
          <a:p>
            <a:r>
              <a:rPr lang="en-US"/>
              <a:t>a=c(1,2,4,5)</a:t>
            </a:r>
            <a:endParaRPr lang="en-US" dirty="0"/>
          </a:p>
          <a:p>
            <a:r>
              <a:rPr lang="en-US" dirty="0"/>
              <a:t>c = </a:t>
            </a:r>
            <a:r>
              <a:rPr lang="en-US" dirty="0" err="1"/>
              <a:t>readline</a:t>
            </a:r>
            <a:r>
              <a:rPr lang="en-US" dirty="0"/>
              <a:t>(prompt="Enter name: ")</a:t>
            </a:r>
          </a:p>
          <a:p>
            <a:r>
              <a:rPr lang="en-US" dirty="0" err="1"/>
              <a:t>sprintf</a:t>
            </a:r>
            <a:r>
              <a:rPr lang="en-US" dirty="0"/>
              <a:t>("You have entered: %s", c)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CB099-3888-4562-9F4C-B29868A371B8}"/>
              </a:ext>
            </a:extLst>
          </p:cNvPr>
          <p:cNvSpPr txBox="1"/>
          <p:nvPr/>
        </p:nvSpPr>
        <p:spPr>
          <a:xfrm>
            <a:off x="487156" y="4255851"/>
            <a:ext cx="6094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= 1</a:t>
            </a:r>
          </a:p>
          <a:p>
            <a:r>
              <a:rPr lang="en-US" dirty="0"/>
              <a:t>if (d == 0) </a:t>
            </a:r>
          </a:p>
          <a:p>
            <a:r>
              <a:rPr lang="en-US" dirty="0"/>
              <a:t>  {print("d is zero")} else if (d == 1) </a:t>
            </a:r>
          </a:p>
          <a:p>
            <a:r>
              <a:rPr lang="en-US" dirty="0"/>
              <a:t>  {print("d is 1")} else </a:t>
            </a:r>
          </a:p>
          <a:p>
            <a:r>
              <a:rPr lang="en-US" dirty="0"/>
              <a:t>  {print("d is not 0 or 1")}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197FD-CDFF-435D-9215-9E7A916327EA}"/>
              </a:ext>
            </a:extLst>
          </p:cNvPr>
          <p:cNvSpPr txBox="1"/>
          <p:nvPr/>
        </p:nvSpPr>
        <p:spPr>
          <a:xfrm>
            <a:off x="5090686" y="1852950"/>
            <a:ext cx="6094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e = 1</a:t>
            </a:r>
          </a:p>
          <a:p>
            <a:r>
              <a:rPr lang="en-SG" dirty="0"/>
              <a:t>while (e&lt;5) {</a:t>
            </a:r>
          </a:p>
          <a:p>
            <a:r>
              <a:rPr lang="en-SG" dirty="0"/>
              <a:t>  e=e+1</a:t>
            </a:r>
          </a:p>
          <a:p>
            <a:r>
              <a:rPr lang="en-SG" dirty="0"/>
              <a:t>  print(e)}</a:t>
            </a:r>
          </a:p>
        </p:txBody>
      </p:sp>
    </p:spTree>
    <p:extLst>
      <p:ext uri="{BB962C8B-B14F-4D97-AF65-F5344CB8AC3E}">
        <p14:creationId xmlns:p14="http://schemas.microsoft.com/office/powerpoint/2010/main" val="338326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FA45-F84F-4A41-8CC9-73EB04AC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364" y="1512854"/>
            <a:ext cx="4818468" cy="1469981"/>
          </a:xfrm>
        </p:spPr>
        <p:txBody>
          <a:bodyPr/>
          <a:lstStyle/>
          <a:p>
            <a:r>
              <a:rPr lang="en-SG" dirty="0"/>
              <a:t>R Analytics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DBF2-A373-42F2-B848-F8F0BE0F9B9A}"/>
              </a:ext>
            </a:extLst>
          </p:cNvPr>
          <p:cNvSpPr txBox="1"/>
          <p:nvPr/>
        </p:nvSpPr>
        <p:spPr>
          <a:xfrm>
            <a:off x="581748" y="425709"/>
            <a:ext cx="609494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dt = read.csv("C:/Users/Teoh Teik Teo/OneDrive - TSS Global Pte. Ltd/TT Library/AI Model/Data/DBS_SingDollar.csv") #alternatively read.csv</a:t>
            </a:r>
          </a:p>
          <a:p>
            <a:r>
              <a:rPr lang="en-SG" dirty="0"/>
              <a:t>model=</a:t>
            </a:r>
            <a:r>
              <a:rPr lang="en-SG" dirty="0" err="1"/>
              <a:t>lm</a:t>
            </a:r>
            <a:r>
              <a:rPr lang="en-SG" dirty="0"/>
              <a:t>(</a:t>
            </a:r>
            <a:r>
              <a:rPr lang="en-SG" dirty="0" err="1"/>
              <a:t>dt$DBS</a:t>
            </a:r>
            <a:r>
              <a:rPr lang="en-SG" dirty="0"/>
              <a:t> ~ </a:t>
            </a:r>
            <a:r>
              <a:rPr lang="en-SG" dirty="0" err="1"/>
              <a:t>dt$SGD</a:t>
            </a:r>
            <a:r>
              <a:rPr lang="en-SG" dirty="0"/>
              <a:t>)</a:t>
            </a:r>
          </a:p>
          <a:p>
            <a:r>
              <a:rPr lang="en-SG" dirty="0"/>
              <a:t>summary(model)</a:t>
            </a:r>
          </a:p>
          <a:p>
            <a:endParaRPr lang="en-SG" dirty="0"/>
          </a:p>
          <a:p>
            <a:r>
              <a:rPr lang="en-SG" dirty="0"/>
              <a:t>pred = predict(model)</a:t>
            </a:r>
          </a:p>
          <a:p>
            <a:r>
              <a:rPr lang="en-SG" dirty="0"/>
              <a:t>err = </a:t>
            </a:r>
            <a:r>
              <a:rPr lang="en-SG" dirty="0" err="1"/>
              <a:t>dt$DBS</a:t>
            </a:r>
            <a:r>
              <a:rPr lang="en-SG" dirty="0"/>
              <a:t> - pred</a:t>
            </a:r>
          </a:p>
          <a:p>
            <a:r>
              <a:rPr lang="en-SG" dirty="0" err="1"/>
              <a:t>rmse</a:t>
            </a:r>
            <a:r>
              <a:rPr lang="en-SG" dirty="0"/>
              <a:t>=(mean(err^2)^0.5)</a:t>
            </a:r>
          </a:p>
          <a:p>
            <a:r>
              <a:rPr lang="en-SG" dirty="0"/>
              <a:t>print(</a:t>
            </a:r>
            <a:r>
              <a:rPr lang="en-SG" dirty="0" err="1"/>
              <a:t>rmse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dt$SGD2 = dt$SGD^2</a:t>
            </a:r>
          </a:p>
          <a:p>
            <a:r>
              <a:rPr lang="en-SG" dirty="0"/>
              <a:t>model=</a:t>
            </a:r>
            <a:r>
              <a:rPr lang="en-SG" dirty="0" err="1"/>
              <a:t>lm</a:t>
            </a:r>
            <a:r>
              <a:rPr lang="en-SG" dirty="0"/>
              <a:t>(</a:t>
            </a:r>
            <a:r>
              <a:rPr lang="en-SG" dirty="0" err="1"/>
              <a:t>dt$DBS</a:t>
            </a:r>
            <a:r>
              <a:rPr lang="en-SG" dirty="0"/>
              <a:t> ~ </a:t>
            </a:r>
            <a:r>
              <a:rPr lang="en-SG" dirty="0" err="1"/>
              <a:t>dt$SGD</a:t>
            </a:r>
            <a:r>
              <a:rPr lang="en-SG" dirty="0"/>
              <a:t> + dt$SGD2)</a:t>
            </a:r>
          </a:p>
          <a:p>
            <a:r>
              <a:rPr lang="en-SG" dirty="0"/>
              <a:t>summary(model)</a:t>
            </a:r>
          </a:p>
          <a:p>
            <a:r>
              <a:rPr lang="en-SG" dirty="0"/>
              <a:t>pred = predict(model, </a:t>
            </a:r>
            <a:r>
              <a:rPr lang="en-SG" dirty="0" err="1"/>
              <a:t>newdata</a:t>
            </a:r>
            <a:r>
              <a:rPr lang="en-SG" dirty="0"/>
              <a:t> = dt)</a:t>
            </a:r>
          </a:p>
          <a:p>
            <a:r>
              <a:rPr lang="en-SG" dirty="0"/>
              <a:t>err=</a:t>
            </a:r>
            <a:r>
              <a:rPr lang="en-SG" dirty="0" err="1"/>
              <a:t>dt$DBS</a:t>
            </a:r>
            <a:r>
              <a:rPr lang="en-SG" dirty="0"/>
              <a:t> - pred</a:t>
            </a:r>
          </a:p>
          <a:p>
            <a:r>
              <a:rPr lang="en-SG" dirty="0" err="1"/>
              <a:t>rmse</a:t>
            </a:r>
            <a:r>
              <a:rPr lang="en-SG" dirty="0"/>
              <a:t> = (mean(err^2)^0.5)</a:t>
            </a:r>
          </a:p>
          <a:p>
            <a:r>
              <a:rPr lang="en-SG" dirty="0"/>
              <a:t>print(</a:t>
            </a:r>
            <a:r>
              <a:rPr lang="en-SG" dirty="0" err="1"/>
              <a:t>rmse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plot(</a:t>
            </a:r>
            <a:r>
              <a:rPr lang="en-SG" dirty="0" err="1"/>
              <a:t>dt$SGD</a:t>
            </a:r>
            <a:r>
              <a:rPr lang="en-SG" dirty="0"/>
              <a:t>, </a:t>
            </a:r>
            <a:r>
              <a:rPr lang="en-SG" dirty="0" err="1"/>
              <a:t>dt$DBS</a:t>
            </a:r>
            <a:r>
              <a:rPr lang="en-SG" dirty="0"/>
              <a:t>, main="Regression", </a:t>
            </a:r>
            <a:r>
              <a:rPr lang="en-SG" dirty="0" err="1"/>
              <a:t>xlab</a:t>
            </a:r>
            <a:r>
              <a:rPr lang="en-SG" dirty="0"/>
              <a:t> = "SGD", </a:t>
            </a:r>
            <a:r>
              <a:rPr lang="en-SG" dirty="0" err="1"/>
              <a:t>ylab</a:t>
            </a:r>
            <a:r>
              <a:rPr lang="en-SG" dirty="0"/>
              <a:t>="DBS")</a:t>
            </a:r>
          </a:p>
          <a:p>
            <a:r>
              <a:rPr lang="en-SG" dirty="0" err="1"/>
              <a:t>abline</a:t>
            </a:r>
            <a:r>
              <a:rPr lang="en-SG" dirty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311030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F531-CB16-0005-4A90-6BD9DE2C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918206"/>
            <a:ext cx="10515600" cy="1325563"/>
          </a:xfrm>
        </p:spPr>
        <p:txBody>
          <a:bodyPr/>
          <a:lstStyle/>
          <a:p>
            <a:r>
              <a:rPr lang="en-SG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27614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DEA1-B837-475D-920E-CA82FE81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Simple Syntax (Variable, assign or input)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4A006-32E1-4646-A167-B1917AFB6534}"/>
              </a:ext>
            </a:extLst>
          </p:cNvPr>
          <p:cNvSpPr txBox="1"/>
          <p:nvPr/>
        </p:nvSpPr>
        <p:spPr>
          <a:xfrm>
            <a:off x="971550" y="19592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print("hello")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AAAA4-1978-42F8-A23E-7E9F0520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2938721"/>
            <a:ext cx="1543050" cy="1590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944C4-DA8B-412D-8466-49DA775A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70" y="2938721"/>
            <a:ext cx="4495800" cy="174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139773-9834-435A-B790-D7EAD649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40" y="2824480"/>
            <a:ext cx="3208258" cy="25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8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57C4-E04C-4898-B0E0-783A34C8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04851-33AF-474C-9686-31CACD64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408"/>
            <a:ext cx="4600575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6718E-0185-4F77-A54C-FA5CAAC4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923" y="1379468"/>
            <a:ext cx="3058478" cy="1894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9ECE8A-C829-4EE5-9F43-BF7C94702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183" y="1300479"/>
            <a:ext cx="3428850" cy="28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8C7D-0FAE-4B65-866E-1EFCA20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90F4C-87D3-4792-99E9-F8C5CA81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2028189"/>
            <a:ext cx="3389630" cy="24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39E8-687F-4220-9696-B966B5B9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task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9262-E582-4683-BF7B-21A79EBE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which accepts the radius of a circle from the user and compute the area.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B7B46-55E8-4635-86E7-20E3D334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2" y="3348037"/>
            <a:ext cx="3990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5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948D-2672-47A0-8127-89061CFA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</a:t>
            </a: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95848-2C42-464B-80F1-EF012259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133600"/>
            <a:ext cx="4381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2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791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R (Basic)</vt:lpstr>
      <vt:lpstr>R basic command</vt:lpstr>
      <vt:lpstr>R Analytics Example</vt:lpstr>
      <vt:lpstr>Optional</vt:lpstr>
      <vt:lpstr>Python Simple Syntax (Variable, assign or input)</vt:lpstr>
      <vt:lpstr>If else</vt:lpstr>
      <vt:lpstr>For Loop</vt:lpstr>
      <vt:lpstr>Simple task</vt:lpstr>
      <vt:lpstr>Using function</vt:lpstr>
      <vt:lpstr>Read data using fread and split the data</vt:lpstr>
      <vt:lpstr>Logistic Regression</vt:lpstr>
      <vt:lpstr>Logistic Regression – Test Set</vt:lpstr>
      <vt:lpstr>Decision Tree (Train + Test)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Teik Toe Teoh</dc:creator>
  <cp:lastModifiedBy>Teik Toe Teoh</cp:lastModifiedBy>
  <cp:revision>123</cp:revision>
  <dcterms:created xsi:type="dcterms:W3CDTF">2020-12-16T09:09:19Z</dcterms:created>
  <dcterms:modified xsi:type="dcterms:W3CDTF">2022-06-25T11:32:17Z</dcterms:modified>
</cp:coreProperties>
</file>