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3"/>
  </p:notesMasterIdLst>
  <p:handoutMasterIdLst>
    <p:handoutMasterId r:id="rId44"/>
  </p:handoutMasterIdLst>
  <p:sldIdLst>
    <p:sldId id="259" r:id="rId5"/>
    <p:sldId id="1072" r:id="rId6"/>
    <p:sldId id="1121" r:id="rId7"/>
    <p:sldId id="1165" r:id="rId8"/>
    <p:sldId id="1168" r:id="rId9"/>
    <p:sldId id="1106" r:id="rId10"/>
    <p:sldId id="1107" r:id="rId11"/>
    <p:sldId id="837" r:id="rId12"/>
    <p:sldId id="417" r:id="rId13"/>
    <p:sldId id="369" r:id="rId14"/>
    <p:sldId id="1234" r:id="rId15"/>
    <p:sldId id="1235" r:id="rId16"/>
    <p:sldId id="1213" r:id="rId17"/>
    <p:sldId id="1214" r:id="rId18"/>
    <p:sldId id="1222" r:id="rId19"/>
    <p:sldId id="1003" r:id="rId20"/>
    <p:sldId id="1184" r:id="rId21"/>
    <p:sldId id="1186" r:id="rId22"/>
    <p:sldId id="1209" r:id="rId23"/>
    <p:sldId id="1210" r:id="rId24"/>
    <p:sldId id="1211" r:id="rId25"/>
    <p:sldId id="406" r:id="rId26"/>
    <p:sldId id="1180" r:id="rId27"/>
    <p:sldId id="269" r:id="rId28"/>
    <p:sldId id="1172" r:id="rId29"/>
    <p:sldId id="409" r:id="rId30"/>
    <p:sldId id="1182" r:id="rId31"/>
    <p:sldId id="1223" r:id="rId32"/>
    <p:sldId id="1224" r:id="rId33"/>
    <p:sldId id="1232" r:id="rId34"/>
    <p:sldId id="1239" r:id="rId35"/>
    <p:sldId id="1233" r:id="rId36"/>
    <p:sldId id="1218" r:id="rId37"/>
    <p:sldId id="1242" r:id="rId38"/>
    <p:sldId id="1241" r:id="rId39"/>
    <p:sldId id="1206" r:id="rId40"/>
    <p:sldId id="264" r:id="rId41"/>
    <p:sldId id="1178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143" y="2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oh Teik Toe" userId="S::teohteiktoe@tssglobalsingapore.onmicrosoft.com::04285961-8f1d-4dac-83a4-2cd896b4506a" providerId="AD" clId="Web-{55444B0A-E16D-CEB9-CAD2-8C390E69FC48}"/>
    <pc:docChg chg="addSld delSld modSld">
      <pc:chgData name="Teoh Teik Toe" userId="S::teohteiktoe@tssglobalsingapore.onmicrosoft.com::04285961-8f1d-4dac-83a4-2cd896b4506a" providerId="AD" clId="Web-{55444B0A-E16D-CEB9-CAD2-8C390E69FC48}" dt="2022-02-13T12:22:56.979" v="78" actId="20577"/>
      <pc:docMkLst>
        <pc:docMk/>
      </pc:docMkLst>
      <pc:sldChg chg="modSp">
        <pc:chgData name="Teoh Teik Toe" userId="S::teohteiktoe@tssglobalsingapore.onmicrosoft.com::04285961-8f1d-4dac-83a4-2cd896b4506a" providerId="AD" clId="Web-{55444B0A-E16D-CEB9-CAD2-8C390E69FC48}" dt="2022-02-13T11:53:37.517" v="57" actId="20577"/>
        <pc:sldMkLst>
          <pc:docMk/>
          <pc:sldMk cId="3926616627" sldId="1223"/>
        </pc:sldMkLst>
        <pc:spChg chg="mod">
          <ac:chgData name="Teoh Teik Toe" userId="S::teohteiktoe@tssglobalsingapore.onmicrosoft.com::04285961-8f1d-4dac-83a4-2cd896b4506a" providerId="AD" clId="Web-{55444B0A-E16D-CEB9-CAD2-8C390E69FC48}" dt="2022-02-13T11:53:37.517" v="57" actId="20577"/>
          <ac:spMkLst>
            <pc:docMk/>
            <pc:sldMk cId="3926616627" sldId="1223"/>
            <ac:spMk id="2" creationId="{FAFC7519-160A-4523-A038-5A7D0908A0F9}"/>
          </ac:spMkLst>
        </pc:spChg>
      </pc:sldChg>
      <pc:sldChg chg="addSp modSp">
        <pc:chgData name="Teoh Teik Toe" userId="S::teohteiktoe@tssglobalsingapore.onmicrosoft.com::04285961-8f1d-4dac-83a4-2cd896b4506a" providerId="AD" clId="Web-{55444B0A-E16D-CEB9-CAD2-8C390E69FC48}" dt="2022-02-13T11:52:37.063" v="46" actId="20577"/>
        <pc:sldMkLst>
          <pc:docMk/>
          <pc:sldMk cId="716692870" sldId="1224"/>
        </pc:sldMkLst>
        <pc:spChg chg="add mod">
          <ac:chgData name="Teoh Teik Toe" userId="S::teohteiktoe@tssglobalsingapore.onmicrosoft.com::04285961-8f1d-4dac-83a4-2cd896b4506a" providerId="AD" clId="Web-{55444B0A-E16D-CEB9-CAD2-8C390E69FC48}" dt="2022-02-13T11:52:28.594" v="43" actId="1076"/>
          <ac:spMkLst>
            <pc:docMk/>
            <pc:sldMk cId="716692870" sldId="1224"/>
            <ac:spMk id="2" creationId="{74AFBEBD-456E-4381-B77A-0B21EF9C4AE6}"/>
          </ac:spMkLst>
        </pc:spChg>
        <pc:spChg chg="mod">
          <ac:chgData name="Teoh Teik Toe" userId="S::teohteiktoe@tssglobalsingapore.onmicrosoft.com::04285961-8f1d-4dac-83a4-2cd896b4506a" providerId="AD" clId="Web-{55444B0A-E16D-CEB9-CAD2-8C390E69FC48}" dt="2022-02-13T11:52:37.063" v="46" actId="20577"/>
          <ac:spMkLst>
            <pc:docMk/>
            <pc:sldMk cId="716692870" sldId="1224"/>
            <ac:spMk id="4" creationId="{0B55707A-AB42-4A4E-995A-644D861260C3}"/>
          </ac:spMkLst>
        </pc:spChg>
      </pc:sldChg>
      <pc:sldChg chg="modSp del">
        <pc:chgData name="Teoh Teik Toe" userId="S::teohteiktoe@tssglobalsingapore.onmicrosoft.com::04285961-8f1d-4dac-83a4-2cd896b4506a" providerId="AD" clId="Web-{55444B0A-E16D-CEB9-CAD2-8C390E69FC48}" dt="2022-02-13T11:53:26.892" v="53"/>
        <pc:sldMkLst>
          <pc:docMk/>
          <pc:sldMk cId="4274670053" sldId="1230"/>
        </pc:sldMkLst>
        <pc:spChg chg="mod">
          <ac:chgData name="Teoh Teik Toe" userId="S::teohteiktoe@tssglobalsingapore.onmicrosoft.com::04285961-8f1d-4dac-83a4-2cd896b4506a" providerId="AD" clId="Web-{55444B0A-E16D-CEB9-CAD2-8C390E69FC48}" dt="2022-02-13T11:52:47.125" v="49" actId="20577"/>
          <ac:spMkLst>
            <pc:docMk/>
            <pc:sldMk cId="4274670053" sldId="1230"/>
            <ac:spMk id="3" creationId="{CBDD6553-1943-46C1-BCB6-EB08642B813B}"/>
          </ac:spMkLst>
        </pc:spChg>
      </pc:sldChg>
      <pc:sldChg chg="modSp">
        <pc:chgData name="Teoh Teik Toe" userId="S::teohteiktoe@tssglobalsingapore.onmicrosoft.com::04285961-8f1d-4dac-83a4-2cd896b4506a" providerId="AD" clId="Web-{55444B0A-E16D-CEB9-CAD2-8C390E69FC48}" dt="2022-02-13T12:22:56.979" v="78" actId="20577"/>
        <pc:sldMkLst>
          <pc:docMk/>
          <pc:sldMk cId="2034939980" sldId="1232"/>
        </pc:sldMkLst>
        <pc:spChg chg="mod">
          <ac:chgData name="Teoh Teik Toe" userId="S::teohteiktoe@tssglobalsingapore.onmicrosoft.com::04285961-8f1d-4dac-83a4-2cd896b4506a" providerId="AD" clId="Web-{55444B0A-E16D-CEB9-CAD2-8C390E69FC48}" dt="2022-02-13T12:22:56.979" v="78" actId="20577"/>
          <ac:spMkLst>
            <pc:docMk/>
            <pc:sldMk cId="2034939980" sldId="1232"/>
            <ac:spMk id="3" creationId="{139D132F-06C1-44B4-B19C-EC34447B4865}"/>
          </ac:spMkLst>
        </pc:spChg>
      </pc:sldChg>
      <pc:sldChg chg="del">
        <pc:chgData name="Teoh Teik Toe" userId="S::teohteiktoe@tssglobalsingapore.onmicrosoft.com::04285961-8f1d-4dac-83a4-2cd896b4506a" providerId="AD" clId="Web-{55444B0A-E16D-CEB9-CAD2-8C390E69FC48}" dt="2022-02-13T11:53:26.892" v="52"/>
        <pc:sldMkLst>
          <pc:docMk/>
          <pc:sldMk cId="167204436" sldId="1240"/>
        </pc:sldMkLst>
      </pc:sldChg>
      <pc:sldChg chg="add replId">
        <pc:chgData name="Teoh Teik Toe" userId="S::teohteiktoe@tssglobalsingapore.onmicrosoft.com::04285961-8f1d-4dac-83a4-2cd896b4506a" providerId="AD" clId="Web-{55444B0A-E16D-CEB9-CAD2-8C390E69FC48}" dt="2022-02-13T11:53:16.313" v="50"/>
        <pc:sldMkLst>
          <pc:docMk/>
          <pc:sldMk cId="3778078547" sldId="1241"/>
        </pc:sldMkLst>
      </pc:sldChg>
      <pc:sldChg chg="addSp modSp add replId">
        <pc:chgData name="Teoh Teik Toe" userId="S::teohteiktoe@tssglobalsingapore.onmicrosoft.com::04285961-8f1d-4dac-83a4-2cd896b4506a" providerId="AD" clId="Web-{55444B0A-E16D-CEB9-CAD2-8C390E69FC48}" dt="2022-02-13T11:55:15.363" v="76" actId="20577"/>
        <pc:sldMkLst>
          <pc:docMk/>
          <pc:sldMk cId="653304999" sldId="1242"/>
        </pc:sldMkLst>
        <pc:spChg chg="add mod">
          <ac:chgData name="Teoh Teik Toe" userId="S::teohteiktoe@tssglobalsingapore.onmicrosoft.com::04285961-8f1d-4dac-83a4-2cd896b4506a" providerId="AD" clId="Web-{55444B0A-E16D-CEB9-CAD2-8C390E69FC48}" dt="2022-02-13T11:53:58.908" v="63" actId="20577"/>
          <ac:spMkLst>
            <pc:docMk/>
            <pc:sldMk cId="653304999" sldId="1242"/>
            <ac:spMk id="2" creationId="{5C1992F1-CFBC-4EF0-9D0D-06A154810CA9}"/>
          </ac:spMkLst>
        </pc:spChg>
        <pc:spChg chg="mod">
          <ac:chgData name="Teoh Teik Toe" userId="S::teohteiktoe@tssglobalsingapore.onmicrosoft.com::04285961-8f1d-4dac-83a4-2cd896b4506a" providerId="AD" clId="Web-{55444B0A-E16D-CEB9-CAD2-8C390E69FC48}" dt="2022-02-13T11:55:15.363" v="76" actId="20577"/>
          <ac:spMkLst>
            <pc:docMk/>
            <pc:sldMk cId="653304999" sldId="1242"/>
            <ac:spMk id="3" creationId="{CBDD6553-1943-46C1-BCB6-EB08642B813B}"/>
          </ac:spMkLst>
        </pc:spChg>
      </pc:sldChg>
    </pc:docChg>
  </pc:docChgLst>
  <pc:docChgLst>
    <pc:chgData name="Teoh Teik Toe" userId="04285961-8f1d-4dac-83a4-2cd896b4506a" providerId="ADAL" clId="{A5DF97F4-00C4-4F7F-820C-B690C917624A}"/>
    <pc:docChg chg="undo custSel modSld">
      <pc:chgData name="Teoh Teik Toe" userId="04285961-8f1d-4dac-83a4-2cd896b4506a" providerId="ADAL" clId="{A5DF97F4-00C4-4F7F-820C-B690C917624A}" dt="2022-02-14T08:22:05.721" v="133" actId="14100"/>
      <pc:docMkLst>
        <pc:docMk/>
      </pc:docMkLst>
      <pc:sldChg chg="addSp delSp modSp mod">
        <pc:chgData name="Teoh Teik Toe" userId="04285961-8f1d-4dac-83a4-2cd896b4506a" providerId="ADAL" clId="{A5DF97F4-00C4-4F7F-820C-B690C917624A}" dt="2022-02-14T08:22:05.721" v="133" actId="14100"/>
        <pc:sldMkLst>
          <pc:docMk/>
          <pc:sldMk cId="716692870" sldId="1224"/>
        </pc:sldMkLst>
        <pc:spChg chg="add del mod">
          <ac:chgData name="Teoh Teik Toe" userId="04285961-8f1d-4dac-83a4-2cd896b4506a" providerId="ADAL" clId="{A5DF97F4-00C4-4F7F-820C-B690C917624A}" dt="2022-02-14T08:22:05.721" v="133" actId="14100"/>
          <ac:spMkLst>
            <pc:docMk/>
            <pc:sldMk cId="716692870" sldId="1224"/>
            <ac:spMk id="2" creationId="{74AFBEBD-456E-4381-B77A-0B21EF9C4AE6}"/>
          </ac:spMkLst>
        </pc:spChg>
        <pc:spChg chg="mod">
          <ac:chgData name="Teoh Teik Toe" userId="04285961-8f1d-4dac-83a4-2cd896b4506a" providerId="ADAL" clId="{A5DF97F4-00C4-4F7F-820C-B690C917624A}" dt="2022-02-14T08:20:36.037" v="83" actId="20577"/>
          <ac:spMkLst>
            <pc:docMk/>
            <pc:sldMk cId="716692870" sldId="1224"/>
            <ac:spMk id="4" creationId="{0B55707A-AB42-4A4E-995A-644D861260C3}"/>
          </ac:spMkLst>
        </pc:spChg>
        <pc:spChg chg="add mod">
          <ac:chgData name="Teoh Teik Toe" userId="04285961-8f1d-4dac-83a4-2cd896b4506a" providerId="ADAL" clId="{A5DF97F4-00C4-4F7F-820C-B690C917624A}" dt="2022-02-13T12:07:34.690" v="24" actId="20577"/>
          <ac:spMkLst>
            <pc:docMk/>
            <pc:sldMk cId="716692870" sldId="1224"/>
            <ac:spMk id="5" creationId="{FC3D014A-C8E3-41B8-A3BD-2D2396D625B4}"/>
          </ac:spMkLst>
        </pc:spChg>
      </pc:sldChg>
      <pc:sldChg chg="modSp mod">
        <pc:chgData name="Teoh Teik Toe" userId="04285961-8f1d-4dac-83a4-2cd896b4506a" providerId="ADAL" clId="{A5DF97F4-00C4-4F7F-820C-B690C917624A}" dt="2022-02-13T12:13:15.485" v="28" actId="20577"/>
        <pc:sldMkLst>
          <pc:docMk/>
          <pc:sldMk cId="2034939980" sldId="1232"/>
        </pc:sldMkLst>
        <pc:spChg chg="mod">
          <ac:chgData name="Teoh Teik Toe" userId="04285961-8f1d-4dac-83a4-2cd896b4506a" providerId="ADAL" clId="{A5DF97F4-00C4-4F7F-820C-B690C917624A}" dt="2022-02-13T12:13:15.485" v="28" actId="20577"/>
          <ac:spMkLst>
            <pc:docMk/>
            <pc:sldMk cId="2034939980" sldId="1232"/>
            <ac:spMk id="3" creationId="{139D132F-06C1-44B4-B19C-EC34447B4865}"/>
          </ac:spMkLst>
        </pc:spChg>
      </pc:sldChg>
      <pc:sldChg chg="modSp mod">
        <pc:chgData name="Teoh Teik Toe" userId="04285961-8f1d-4dac-83a4-2cd896b4506a" providerId="ADAL" clId="{A5DF97F4-00C4-4F7F-820C-B690C917624A}" dt="2022-02-13T12:13:22.377" v="30" actId="20577"/>
        <pc:sldMkLst>
          <pc:docMk/>
          <pc:sldMk cId="1650145608" sldId="1233"/>
        </pc:sldMkLst>
        <pc:spChg chg="mod">
          <ac:chgData name="Teoh Teik Toe" userId="04285961-8f1d-4dac-83a4-2cd896b4506a" providerId="ADAL" clId="{A5DF97F4-00C4-4F7F-820C-B690C917624A}" dt="2022-02-13T12:13:22.377" v="30" actId="20577"/>
          <ac:spMkLst>
            <pc:docMk/>
            <pc:sldMk cId="1650145608" sldId="1233"/>
            <ac:spMk id="4" creationId="{576877A6-F77E-4AD2-803C-D5A0BBE7677D}"/>
          </ac:spMkLst>
        </pc:spChg>
      </pc:sldChg>
      <pc:sldChg chg="modSp mod">
        <pc:chgData name="Teoh Teik Toe" userId="04285961-8f1d-4dac-83a4-2cd896b4506a" providerId="ADAL" clId="{A5DF97F4-00C4-4F7F-820C-B690C917624A}" dt="2022-02-13T12:17:22.911" v="39" actId="20577"/>
        <pc:sldMkLst>
          <pc:docMk/>
          <pc:sldMk cId="3778078547" sldId="1241"/>
        </pc:sldMkLst>
        <pc:spChg chg="mod">
          <ac:chgData name="Teoh Teik Toe" userId="04285961-8f1d-4dac-83a4-2cd896b4506a" providerId="ADAL" clId="{A5DF97F4-00C4-4F7F-820C-B690C917624A}" dt="2022-02-13T12:17:22.911" v="39" actId="20577"/>
          <ac:spMkLst>
            <pc:docMk/>
            <pc:sldMk cId="3778078547" sldId="1241"/>
            <ac:spMk id="5" creationId="{2093D171-BE49-4BC5-9B03-45A275A69BD0}"/>
          </ac:spMkLst>
        </pc:spChg>
      </pc:sldChg>
      <pc:sldChg chg="addSp modSp mod">
        <pc:chgData name="Teoh Teik Toe" userId="04285961-8f1d-4dac-83a4-2cd896b4506a" providerId="ADAL" clId="{A5DF97F4-00C4-4F7F-820C-B690C917624A}" dt="2022-02-13T13:54:08.863" v="60" actId="20577"/>
        <pc:sldMkLst>
          <pc:docMk/>
          <pc:sldMk cId="653304999" sldId="1242"/>
        </pc:sldMkLst>
        <pc:spChg chg="mod">
          <ac:chgData name="Teoh Teik Toe" userId="04285961-8f1d-4dac-83a4-2cd896b4506a" providerId="ADAL" clId="{A5DF97F4-00C4-4F7F-820C-B690C917624A}" dt="2022-02-13T13:54:08.863" v="60" actId="20577"/>
          <ac:spMkLst>
            <pc:docMk/>
            <pc:sldMk cId="653304999" sldId="1242"/>
            <ac:spMk id="3" creationId="{CBDD6553-1943-46C1-BCB6-EB08642B813B}"/>
          </ac:spMkLst>
        </pc:spChg>
        <pc:spChg chg="add mod">
          <ac:chgData name="Teoh Teik Toe" userId="04285961-8f1d-4dac-83a4-2cd896b4506a" providerId="ADAL" clId="{A5DF97F4-00C4-4F7F-820C-B690C917624A}" dt="2022-02-13T12:17:15.058" v="38" actId="14100"/>
          <ac:spMkLst>
            <pc:docMk/>
            <pc:sldMk cId="653304999" sldId="1242"/>
            <ac:spMk id="5" creationId="{BB78C418-9811-4134-8D89-C713A2ECD6E6}"/>
          </ac:spMkLst>
        </pc:spChg>
      </pc:sldChg>
    </pc:docChg>
  </pc:docChgLst>
  <pc:docChgLst>
    <pc:chgData name="Teoh Teik Toe" userId="S::teohteiktoe@tssglobalsingapore.onmicrosoft.com::04285961-8f1d-4dac-83a4-2cd896b4506a" providerId="AD" clId="Web-{0C77A6C6-4870-461A-8779-112BE6814E89}"/>
    <pc:docChg chg="modSld">
      <pc:chgData name="Teoh Teik Toe" userId="S::teohteiktoe@tssglobalsingapore.onmicrosoft.com::04285961-8f1d-4dac-83a4-2cd896b4506a" providerId="AD" clId="Web-{0C77A6C6-4870-461A-8779-112BE6814E89}" dt="2022-02-17T11:46:56.871" v="4" actId="1076"/>
      <pc:docMkLst>
        <pc:docMk/>
      </pc:docMkLst>
      <pc:sldChg chg="delSp modSp">
        <pc:chgData name="Teoh Teik Toe" userId="S::teohteiktoe@tssglobalsingapore.onmicrosoft.com::04285961-8f1d-4dac-83a4-2cd896b4506a" providerId="AD" clId="Web-{0C77A6C6-4870-461A-8779-112BE6814E89}" dt="2022-02-17T11:46:56.871" v="4" actId="1076"/>
        <pc:sldMkLst>
          <pc:docMk/>
          <pc:sldMk cId="0" sldId="369"/>
        </pc:sldMkLst>
        <pc:spChg chg="del">
          <ac:chgData name="Teoh Teik Toe" userId="S::teohteiktoe@tssglobalsingapore.onmicrosoft.com::04285961-8f1d-4dac-83a4-2cd896b4506a" providerId="AD" clId="Web-{0C77A6C6-4870-461A-8779-112BE6814E89}" dt="2022-02-17T11:46:49.043" v="1"/>
          <ac:spMkLst>
            <pc:docMk/>
            <pc:sldMk cId="0" sldId="369"/>
            <ac:spMk id="2" creationId="{98A6ED5A-BCF2-486D-92CC-D5770F07584C}"/>
          </ac:spMkLst>
        </pc:spChg>
        <pc:spChg chg="del">
          <ac:chgData name="Teoh Teik Toe" userId="S::teohteiktoe@tssglobalsingapore.onmicrosoft.com::04285961-8f1d-4dac-83a4-2cd896b4506a" providerId="AD" clId="Web-{0C77A6C6-4870-461A-8779-112BE6814E89}" dt="2022-02-17T11:46:54.465" v="3"/>
          <ac:spMkLst>
            <pc:docMk/>
            <pc:sldMk cId="0" sldId="369"/>
            <ac:spMk id="5" creationId="{57DD0F27-765E-45F1-8A78-2FDD5C52621C}"/>
          </ac:spMkLst>
        </pc:spChg>
        <pc:picChg chg="mod">
          <ac:chgData name="Teoh Teik Toe" userId="S::teohteiktoe@tssglobalsingapore.onmicrosoft.com::04285961-8f1d-4dac-83a4-2cd896b4506a" providerId="AD" clId="Web-{0C77A6C6-4870-461A-8779-112BE6814E89}" dt="2022-02-17T11:46:56.871" v="4" actId="1076"/>
          <ac:picMkLst>
            <pc:docMk/>
            <pc:sldMk cId="0" sldId="369"/>
            <ac:picMk id="15362" creationId="{95A7DA64-089E-4142-937A-FC28827146CB}"/>
          </ac:picMkLst>
        </pc:picChg>
        <pc:picChg chg="del">
          <ac:chgData name="Teoh Teik Toe" userId="S::teohteiktoe@tssglobalsingapore.onmicrosoft.com::04285961-8f1d-4dac-83a4-2cd896b4506a" providerId="AD" clId="Web-{0C77A6C6-4870-461A-8779-112BE6814E89}" dt="2022-02-17T11:46:46.465" v="0"/>
          <ac:picMkLst>
            <pc:docMk/>
            <pc:sldMk cId="0" sldId="369"/>
            <ac:picMk id="15363" creationId="{0E87BFA6-7E1F-488B-9D5C-2C300E51B67B}"/>
          </ac:picMkLst>
        </pc:picChg>
        <pc:cxnChg chg="del">
          <ac:chgData name="Teoh Teik Toe" userId="S::teohteiktoe@tssglobalsingapore.onmicrosoft.com::04285961-8f1d-4dac-83a4-2cd896b4506a" providerId="AD" clId="Web-{0C77A6C6-4870-461A-8779-112BE6814E89}" dt="2022-02-17T11:46:50.918" v="2"/>
          <ac:cxnSpMkLst>
            <pc:docMk/>
            <pc:sldMk cId="0" sldId="369"/>
            <ac:cxnSpMk id="4" creationId="{E0B01D60-207D-41D9-B05B-02D8A7EA3749}"/>
          </ac:cxnSpMkLst>
        </pc:cxnChg>
      </pc:sldChg>
    </pc:docChg>
  </pc:docChgLst>
  <pc:docChgLst>
    <pc:chgData name="Teoh Teik Toe" userId="S::teohteiktoe@tssglobalsingapore.onmicrosoft.com::04285961-8f1d-4dac-83a4-2cd896b4506a" providerId="AD" clId="Web-{6A83A485-F37E-FE3A-2BF1-32B0C280B3C2}"/>
    <pc:docChg chg="addSld delSld modSld sldOrd">
      <pc:chgData name="Teoh Teik Toe" userId="S::teohteiktoe@tssglobalsingapore.onmicrosoft.com::04285961-8f1d-4dac-83a4-2cd896b4506a" providerId="AD" clId="Web-{6A83A485-F37E-FE3A-2BF1-32B0C280B3C2}" dt="2022-02-12T12:42:47.477" v="41"/>
      <pc:docMkLst>
        <pc:docMk/>
      </pc:docMkLst>
      <pc:sldChg chg="ord">
        <pc:chgData name="Teoh Teik Toe" userId="S::teohteiktoe@tssglobalsingapore.onmicrosoft.com::04285961-8f1d-4dac-83a4-2cd896b4506a" providerId="AD" clId="Web-{6A83A485-F37E-FE3A-2BF1-32B0C280B3C2}" dt="2022-02-12T12:42:47.477" v="41"/>
        <pc:sldMkLst>
          <pc:docMk/>
          <pc:sldMk cId="1212453391" sldId="409"/>
        </pc:sldMkLst>
      </pc:sldChg>
      <pc:sldChg chg="modSp">
        <pc:chgData name="Teoh Teik Toe" userId="S::teohteiktoe@tssglobalsingapore.onmicrosoft.com::04285961-8f1d-4dac-83a4-2cd896b4506a" providerId="AD" clId="Web-{6A83A485-F37E-FE3A-2BF1-32B0C280B3C2}" dt="2022-02-12T12:40:45.240" v="24" actId="20577"/>
        <pc:sldMkLst>
          <pc:docMk/>
          <pc:sldMk cId="3022317023" sldId="1218"/>
        </pc:sldMkLst>
        <pc:spChg chg="mod">
          <ac:chgData name="Teoh Teik Toe" userId="S::teohteiktoe@tssglobalsingapore.onmicrosoft.com::04285961-8f1d-4dac-83a4-2cd896b4506a" providerId="AD" clId="Web-{6A83A485-F37E-FE3A-2BF1-32B0C280B3C2}" dt="2022-02-12T12:40:45.240" v="24" actId="20577"/>
          <ac:spMkLst>
            <pc:docMk/>
            <pc:sldMk cId="3022317023" sldId="1218"/>
            <ac:spMk id="5" creationId="{2093D171-BE49-4BC5-9B03-45A275A69BD0}"/>
          </ac:spMkLst>
        </pc:spChg>
      </pc:sldChg>
      <pc:sldChg chg="modSp del">
        <pc:chgData name="Teoh Teik Toe" userId="S::teohteiktoe@tssglobalsingapore.onmicrosoft.com::04285961-8f1d-4dac-83a4-2cd896b4506a" providerId="AD" clId="Web-{6A83A485-F37E-FE3A-2BF1-32B0C280B3C2}" dt="2022-02-12T12:41:57.789" v="30"/>
        <pc:sldMkLst>
          <pc:docMk/>
          <pc:sldMk cId="3080384253" sldId="1231"/>
        </pc:sldMkLst>
        <pc:spChg chg="mod">
          <ac:chgData name="Teoh Teik Toe" userId="S::teohteiktoe@tssglobalsingapore.onmicrosoft.com::04285961-8f1d-4dac-83a4-2cd896b4506a" providerId="AD" clId="Web-{6A83A485-F37E-FE3A-2BF1-32B0C280B3C2}" dt="2022-02-12T12:39:41.442" v="9" actId="20577"/>
          <ac:spMkLst>
            <pc:docMk/>
            <pc:sldMk cId="3080384253" sldId="1231"/>
            <ac:spMk id="3" creationId="{C4B10764-C9DC-4481-8A44-950965EAA432}"/>
          </ac:spMkLst>
        </pc:spChg>
      </pc:sldChg>
      <pc:sldChg chg="modSp">
        <pc:chgData name="Teoh Teik Toe" userId="S::teohteiktoe@tssglobalsingapore.onmicrosoft.com::04285961-8f1d-4dac-83a4-2cd896b4506a" providerId="AD" clId="Web-{6A83A485-F37E-FE3A-2BF1-32B0C280B3C2}" dt="2022-02-12T12:39:08.801" v="8" actId="20577"/>
        <pc:sldMkLst>
          <pc:docMk/>
          <pc:sldMk cId="2034939980" sldId="1232"/>
        </pc:sldMkLst>
        <pc:spChg chg="mod">
          <ac:chgData name="Teoh Teik Toe" userId="S::teohteiktoe@tssglobalsingapore.onmicrosoft.com::04285961-8f1d-4dac-83a4-2cd896b4506a" providerId="AD" clId="Web-{6A83A485-F37E-FE3A-2BF1-32B0C280B3C2}" dt="2022-02-12T12:39:08.801" v="8" actId="20577"/>
          <ac:spMkLst>
            <pc:docMk/>
            <pc:sldMk cId="2034939980" sldId="1232"/>
            <ac:spMk id="3" creationId="{139D132F-06C1-44B4-B19C-EC34447B4865}"/>
          </ac:spMkLst>
        </pc:spChg>
      </pc:sldChg>
      <pc:sldChg chg="modSp">
        <pc:chgData name="Teoh Teik Toe" userId="S::teohteiktoe@tssglobalsingapore.onmicrosoft.com::04285961-8f1d-4dac-83a4-2cd896b4506a" providerId="AD" clId="Web-{6A83A485-F37E-FE3A-2BF1-32B0C280B3C2}" dt="2022-02-12T12:40:30.943" v="20" actId="20577"/>
        <pc:sldMkLst>
          <pc:docMk/>
          <pc:sldMk cId="1650145608" sldId="1233"/>
        </pc:sldMkLst>
        <pc:spChg chg="mod">
          <ac:chgData name="Teoh Teik Toe" userId="S::teohteiktoe@tssglobalsingapore.onmicrosoft.com::04285961-8f1d-4dac-83a4-2cd896b4506a" providerId="AD" clId="Web-{6A83A485-F37E-FE3A-2BF1-32B0C280B3C2}" dt="2022-02-12T12:40:30.943" v="20" actId="20577"/>
          <ac:spMkLst>
            <pc:docMk/>
            <pc:sldMk cId="1650145608" sldId="1233"/>
            <ac:spMk id="4" creationId="{576877A6-F77E-4AD2-803C-D5A0BBE7677D}"/>
          </ac:spMkLst>
        </pc:spChg>
      </pc:sldChg>
      <pc:sldChg chg="del">
        <pc:chgData name="Teoh Teik Toe" userId="S::teohteiktoe@tssglobalsingapore.onmicrosoft.com::04285961-8f1d-4dac-83a4-2cd896b4506a" providerId="AD" clId="Web-{6A83A485-F37E-FE3A-2BF1-32B0C280B3C2}" dt="2022-02-12T12:42:01.226" v="31"/>
        <pc:sldMkLst>
          <pc:docMk/>
          <pc:sldMk cId="3633597476" sldId="1237"/>
        </pc:sldMkLst>
      </pc:sldChg>
      <pc:sldChg chg="del">
        <pc:chgData name="Teoh Teik Toe" userId="S::teohteiktoe@tssglobalsingapore.onmicrosoft.com::04285961-8f1d-4dac-83a4-2cd896b4506a" providerId="AD" clId="Web-{6A83A485-F37E-FE3A-2BF1-32B0C280B3C2}" dt="2022-02-12T12:42:04.492" v="32"/>
        <pc:sldMkLst>
          <pc:docMk/>
          <pc:sldMk cId="2532308543" sldId="1238"/>
        </pc:sldMkLst>
      </pc:sldChg>
      <pc:sldChg chg="modSp add replId">
        <pc:chgData name="Teoh Teik Toe" userId="S::teohteiktoe@tssglobalsingapore.onmicrosoft.com::04285961-8f1d-4dac-83a4-2cd896b4506a" providerId="AD" clId="Web-{6A83A485-F37E-FE3A-2BF1-32B0C280B3C2}" dt="2022-02-12T12:41:01.694" v="27" actId="20577"/>
        <pc:sldMkLst>
          <pc:docMk/>
          <pc:sldMk cId="404778452" sldId="1239"/>
        </pc:sldMkLst>
        <pc:spChg chg="mod">
          <ac:chgData name="Teoh Teik Toe" userId="S::teohteiktoe@tssglobalsingapore.onmicrosoft.com::04285961-8f1d-4dac-83a4-2cd896b4506a" providerId="AD" clId="Web-{6A83A485-F37E-FE3A-2BF1-32B0C280B3C2}" dt="2022-02-12T12:41:01.694" v="27" actId="20577"/>
          <ac:spMkLst>
            <pc:docMk/>
            <pc:sldMk cId="404778452" sldId="1239"/>
            <ac:spMk id="5" creationId="{2093D171-BE49-4BC5-9B03-45A275A69BD0}"/>
          </ac:spMkLst>
        </pc:spChg>
      </pc:sldChg>
      <pc:sldChg chg="modSp add replId">
        <pc:chgData name="Teoh Teik Toe" userId="S::teohteiktoe@tssglobalsingapore.onmicrosoft.com::04285961-8f1d-4dac-83a4-2cd896b4506a" providerId="AD" clId="Web-{6A83A485-F37E-FE3A-2BF1-32B0C280B3C2}" dt="2022-02-12T12:41:36.726" v="29" actId="20577"/>
        <pc:sldMkLst>
          <pc:docMk/>
          <pc:sldMk cId="167204436" sldId="1240"/>
        </pc:sldMkLst>
        <pc:spChg chg="mod">
          <ac:chgData name="Teoh Teik Toe" userId="S::teohteiktoe@tssglobalsingapore.onmicrosoft.com::04285961-8f1d-4dac-83a4-2cd896b4506a" providerId="AD" clId="Web-{6A83A485-F37E-FE3A-2BF1-32B0C280B3C2}" dt="2022-02-12T12:41:36.726" v="29" actId="20577"/>
          <ac:spMkLst>
            <pc:docMk/>
            <pc:sldMk cId="167204436" sldId="1240"/>
            <ac:spMk id="5" creationId="{2093D171-BE49-4BC5-9B03-45A275A69BD0}"/>
          </ac:spMkLst>
        </pc:spChg>
      </pc:sldChg>
    </pc:docChg>
  </pc:docChgLst>
  <pc:docChgLst>
    <pc:chgData name="Teoh Teik Toe" userId="04285961-8f1d-4dac-83a4-2cd896b4506a" providerId="ADAL" clId="{40D310CA-FB18-4976-A6C8-D30DFFE483C4}"/>
    <pc:docChg chg="delSld modSld">
      <pc:chgData name="Teoh Teik Toe" userId="04285961-8f1d-4dac-83a4-2cd896b4506a" providerId="ADAL" clId="{40D310CA-FB18-4976-A6C8-D30DFFE483C4}" dt="2021-08-26T04:44:45.233" v="5" actId="1076"/>
      <pc:docMkLst>
        <pc:docMk/>
      </pc:docMkLst>
      <pc:sldChg chg="del">
        <pc:chgData name="Teoh Teik Toe" userId="04285961-8f1d-4dac-83a4-2cd896b4506a" providerId="ADAL" clId="{40D310CA-FB18-4976-A6C8-D30DFFE483C4}" dt="2021-08-26T04:39:57.165" v="0" actId="2696"/>
        <pc:sldMkLst>
          <pc:docMk/>
          <pc:sldMk cId="2108404087" sldId="1003"/>
        </pc:sldMkLst>
      </pc:sldChg>
      <pc:sldChg chg="del">
        <pc:chgData name="Teoh Teik Toe" userId="04285961-8f1d-4dac-83a4-2cd896b4506a" providerId="ADAL" clId="{40D310CA-FB18-4976-A6C8-D30DFFE483C4}" dt="2021-08-26T04:39:57.165" v="0" actId="2696"/>
        <pc:sldMkLst>
          <pc:docMk/>
          <pc:sldMk cId="800534274" sldId="1213"/>
        </pc:sldMkLst>
      </pc:sldChg>
      <pc:sldChg chg="del">
        <pc:chgData name="Teoh Teik Toe" userId="04285961-8f1d-4dac-83a4-2cd896b4506a" providerId="ADAL" clId="{40D310CA-FB18-4976-A6C8-D30DFFE483C4}" dt="2021-08-26T04:39:57.165" v="0" actId="2696"/>
        <pc:sldMkLst>
          <pc:docMk/>
          <pc:sldMk cId="2367738296" sldId="1214"/>
        </pc:sldMkLst>
      </pc:sldChg>
      <pc:sldChg chg="del">
        <pc:chgData name="Teoh Teik Toe" userId="04285961-8f1d-4dac-83a4-2cd896b4506a" providerId="ADAL" clId="{40D310CA-FB18-4976-A6C8-D30DFFE483C4}" dt="2021-08-26T04:39:57.165" v="0" actId="2696"/>
        <pc:sldMkLst>
          <pc:docMk/>
          <pc:sldMk cId="53358791" sldId="1222"/>
        </pc:sldMkLst>
      </pc:sldChg>
      <pc:sldChg chg="addSp modSp mod">
        <pc:chgData name="Teoh Teik Toe" userId="04285961-8f1d-4dac-83a4-2cd896b4506a" providerId="ADAL" clId="{40D310CA-FB18-4976-A6C8-D30DFFE483C4}" dt="2021-08-26T04:44:45.233" v="5" actId="1076"/>
        <pc:sldMkLst>
          <pc:docMk/>
          <pc:sldMk cId="3080384253" sldId="1231"/>
        </pc:sldMkLst>
        <pc:picChg chg="add mod">
          <ac:chgData name="Teoh Teik Toe" userId="04285961-8f1d-4dac-83a4-2cd896b4506a" providerId="ADAL" clId="{40D310CA-FB18-4976-A6C8-D30DFFE483C4}" dt="2021-08-26T04:44:45.233" v="5" actId="1076"/>
          <ac:picMkLst>
            <pc:docMk/>
            <pc:sldMk cId="3080384253" sldId="1231"/>
            <ac:picMk id="4" creationId="{BFD83335-2BF0-4BE4-8DE3-5060E49AFDC8}"/>
          </ac:picMkLst>
        </pc:picChg>
      </pc:sldChg>
    </pc:docChg>
  </pc:docChgLst>
  <pc:docChgLst>
    <pc:chgData name="Teoh Teik Toe" userId="04285961-8f1d-4dac-83a4-2cd896b4506a" providerId="ADAL" clId="{B378FBF2-B66A-4484-9CBC-12BD41381EFF}"/>
    <pc:docChg chg="delSld">
      <pc:chgData name="Teoh Teik Toe" userId="04285961-8f1d-4dac-83a4-2cd896b4506a" providerId="ADAL" clId="{B378FBF2-B66A-4484-9CBC-12BD41381EFF}" dt="2021-10-09T05:16:03.853" v="0" actId="47"/>
      <pc:docMkLst>
        <pc:docMk/>
      </pc:docMkLst>
      <pc:sldChg chg="del">
        <pc:chgData name="Teoh Teik Toe" userId="04285961-8f1d-4dac-83a4-2cd896b4506a" providerId="ADAL" clId="{B378FBF2-B66A-4484-9CBC-12BD41381EFF}" dt="2021-10-09T05:16:03.853" v="0" actId="47"/>
        <pc:sldMkLst>
          <pc:docMk/>
          <pc:sldMk cId="764944528" sldId="1236"/>
        </pc:sldMkLst>
      </pc:sldChg>
    </pc:docChg>
  </pc:docChgLst>
  <pc:docChgLst>
    <pc:chgData name="Teoh Teik Toe" userId="04285961-8f1d-4dac-83a4-2cd896b4506a" providerId="ADAL" clId="{34D1EF54-5AAD-401D-9F13-EFC2FF6751B3}"/>
    <pc:docChg chg="modSld">
      <pc:chgData name="Teoh Teik Toe" userId="04285961-8f1d-4dac-83a4-2cd896b4506a" providerId="ADAL" clId="{34D1EF54-5AAD-401D-9F13-EFC2FF6751B3}" dt="2022-03-16T07:46:20.094" v="0" actId="1076"/>
      <pc:docMkLst>
        <pc:docMk/>
      </pc:docMkLst>
      <pc:sldChg chg="modSp mod">
        <pc:chgData name="Teoh Teik Toe" userId="04285961-8f1d-4dac-83a4-2cd896b4506a" providerId="ADAL" clId="{34D1EF54-5AAD-401D-9F13-EFC2FF6751B3}" dt="2022-03-16T07:46:20.094" v="0" actId="1076"/>
        <pc:sldMkLst>
          <pc:docMk/>
          <pc:sldMk cId="653304999" sldId="1242"/>
        </pc:sldMkLst>
        <pc:spChg chg="mod">
          <ac:chgData name="Teoh Teik Toe" userId="04285961-8f1d-4dac-83a4-2cd896b4506a" providerId="ADAL" clId="{34D1EF54-5AAD-401D-9F13-EFC2FF6751B3}" dt="2022-03-16T07:46:20.094" v="0" actId="1076"/>
          <ac:spMkLst>
            <pc:docMk/>
            <pc:sldMk cId="653304999" sldId="1242"/>
            <ac:spMk id="3" creationId="{CBDD6553-1943-46C1-BCB6-EB08642B813B}"/>
          </ac:spMkLst>
        </pc:spChg>
      </pc:sldChg>
    </pc:docChg>
  </pc:docChgLst>
  <pc:docChgLst>
    <pc:chgData name="Teoh Teik Toe" userId="04285961-8f1d-4dac-83a4-2cd896b4506a" providerId="ADAL" clId="{95D52E4C-CB44-4803-A4FA-9F6E5760B611}"/>
    <pc:docChg chg="undo custSel addSld modSld">
      <pc:chgData name="Teoh Teik Toe" userId="04285961-8f1d-4dac-83a4-2cd896b4506a" providerId="ADAL" clId="{95D52E4C-CB44-4803-A4FA-9F6E5760B611}" dt="2021-09-17T00:12:05.862" v="347" actId="20577"/>
      <pc:docMkLst>
        <pc:docMk/>
      </pc:docMkLst>
      <pc:sldChg chg="modSp mod">
        <pc:chgData name="Teoh Teik Toe" userId="04285961-8f1d-4dac-83a4-2cd896b4506a" providerId="ADAL" clId="{95D52E4C-CB44-4803-A4FA-9F6E5760B611}" dt="2021-09-15T04:23:22.632" v="147" actId="20577"/>
        <pc:sldMkLst>
          <pc:docMk/>
          <pc:sldMk cId="3022317023" sldId="1218"/>
        </pc:sldMkLst>
        <pc:spChg chg="mod">
          <ac:chgData name="Teoh Teik Toe" userId="04285961-8f1d-4dac-83a4-2cd896b4506a" providerId="ADAL" clId="{95D52E4C-CB44-4803-A4FA-9F6E5760B611}" dt="2021-09-15T04:23:22.632" v="147" actId="20577"/>
          <ac:spMkLst>
            <pc:docMk/>
            <pc:sldMk cId="3022317023" sldId="1218"/>
            <ac:spMk id="5" creationId="{2093D171-BE49-4BC5-9B03-45A275A69BD0}"/>
          </ac:spMkLst>
        </pc:spChg>
      </pc:sldChg>
      <pc:sldChg chg="modSp mod">
        <pc:chgData name="Teoh Teik Toe" userId="04285961-8f1d-4dac-83a4-2cd896b4506a" providerId="ADAL" clId="{95D52E4C-CB44-4803-A4FA-9F6E5760B611}" dt="2021-09-15T02:19:05.034" v="125" actId="20577"/>
        <pc:sldMkLst>
          <pc:docMk/>
          <pc:sldMk cId="716692870" sldId="1224"/>
        </pc:sldMkLst>
        <pc:spChg chg="mod">
          <ac:chgData name="Teoh Teik Toe" userId="04285961-8f1d-4dac-83a4-2cd896b4506a" providerId="ADAL" clId="{95D52E4C-CB44-4803-A4FA-9F6E5760B611}" dt="2021-09-15T02:19:05.034" v="125" actId="20577"/>
          <ac:spMkLst>
            <pc:docMk/>
            <pc:sldMk cId="716692870" sldId="1224"/>
            <ac:spMk id="4" creationId="{0B55707A-AB42-4A4E-995A-644D861260C3}"/>
          </ac:spMkLst>
        </pc:spChg>
      </pc:sldChg>
      <pc:sldChg chg="addSp delSp modSp mod">
        <pc:chgData name="Teoh Teik Toe" userId="04285961-8f1d-4dac-83a4-2cd896b4506a" providerId="ADAL" clId="{95D52E4C-CB44-4803-A4FA-9F6E5760B611}" dt="2021-09-16T23:52:40.626" v="164" actId="20577"/>
        <pc:sldMkLst>
          <pc:docMk/>
          <pc:sldMk cId="4274670053" sldId="1230"/>
        </pc:sldMkLst>
        <pc:spChg chg="add del">
          <ac:chgData name="Teoh Teik Toe" userId="04285961-8f1d-4dac-83a4-2cd896b4506a" providerId="ADAL" clId="{95D52E4C-CB44-4803-A4FA-9F6E5760B611}" dt="2021-09-16T23:48:33.536" v="152"/>
          <ac:spMkLst>
            <pc:docMk/>
            <pc:sldMk cId="4274670053" sldId="1230"/>
            <ac:spMk id="2" creationId="{1BDEB5DD-059F-4350-A6AF-C0263E014927}"/>
          </ac:spMkLst>
        </pc:spChg>
        <pc:spChg chg="mod">
          <ac:chgData name="Teoh Teik Toe" userId="04285961-8f1d-4dac-83a4-2cd896b4506a" providerId="ADAL" clId="{95D52E4C-CB44-4803-A4FA-9F6E5760B611}" dt="2021-09-16T23:52:40.626" v="164" actId="20577"/>
          <ac:spMkLst>
            <pc:docMk/>
            <pc:sldMk cId="4274670053" sldId="1230"/>
            <ac:spMk id="3" creationId="{CBDD6553-1943-46C1-BCB6-EB08642B813B}"/>
          </ac:spMkLst>
        </pc:spChg>
      </pc:sldChg>
      <pc:sldChg chg="new">
        <pc:chgData name="Teoh Teik Toe" userId="04285961-8f1d-4dac-83a4-2cd896b4506a" providerId="ADAL" clId="{95D52E4C-CB44-4803-A4FA-9F6E5760B611}" dt="2021-09-16T23:41:11.327" v="148" actId="680"/>
        <pc:sldMkLst>
          <pc:docMk/>
          <pc:sldMk cId="764944528" sldId="1236"/>
        </pc:sldMkLst>
      </pc:sldChg>
      <pc:sldChg chg="addSp delSp modSp new mod">
        <pc:chgData name="Teoh Teik Toe" userId="04285961-8f1d-4dac-83a4-2cd896b4506a" providerId="ADAL" clId="{95D52E4C-CB44-4803-A4FA-9F6E5760B611}" dt="2021-09-17T00:02:05.288" v="265" actId="1076"/>
        <pc:sldMkLst>
          <pc:docMk/>
          <pc:sldMk cId="3633597476" sldId="1237"/>
        </pc:sldMkLst>
        <pc:spChg chg="del mod">
          <ac:chgData name="Teoh Teik Toe" userId="04285961-8f1d-4dac-83a4-2cd896b4506a" providerId="ADAL" clId="{95D52E4C-CB44-4803-A4FA-9F6E5760B611}" dt="2021-09-16T23:59:49.326" v="194" actId="21"/>
          <ac:spMkLst>
            <pc:docMk/>
            <pc:sldMk cId="3633597476" sldId="1237"/>
            <ac:spMk id="2" creationId="{6136C6E0-7BB0-4EC8-AD7F-31030C7FBD68}"/>
          </ac:spMkLst>
        </pc:spChg>
        <pc:spChg chg="add mod">
          <ac:chgData name="Teoh Teik Toe" userId="04285961-8f1d-4dac-83a4-2cd896b4506a" providerId="ADAL" clId="{95D52E4C-CB44-4803-A4FA-9F6E5760B611}" dt="2021-09-17T00:02:05.288" v="265" actId="1076"/>
          <ac:spMkLst>
            <pc:docMk/>
            <pc:sldMk cId="3633597476" sldId="1237"/>
            <ac:spMk id="6" creationId="{FBB002E0-7338-4C9F-8DDA-889D70B677C0}"/>
          </ac:spMkLst>
        </pc:spChg>
        <pc:spChg chg="add mod">
          <ac:chgData name="Teoh Teik Toe" userId="04285961-8f1d-4dac-83a4-2cd896b4506a" providerId="ADAL" clId="{95D52E4C-CB44-4803-A4FA-9F6E5760B611}" dt="2021-09-17T00:01:56.265" v="263" actId="27636"/>
          <ac:spMkLst>
            <pc:docMk/>
            <pc:sldMk cId="3633597476" sldId="1237"/>
            <ac:spMk id="14" creationId="{185C8E9E-D400-43A0-830D-6F4F698C057A}"/>
          </ac:spMkLst>
        </pc:spChg>
        <pc:picChg chg="add del mod">
          <ac:chgData name="Teoh Teik Toe" userId="04285961-8f1d-4dac-83a4-2cd896b4506a" providerId="ADAL" clId="{95D52E4C-CB44-4803-A4FA-9F6E5760B611}" dt="2021-09-16T23:59:46.146" v="193" actId="478"/>
          <ac:picMkLst>
            <pc:docMk/>
            <pc:sldMk cId="3633597476" sldId="1237"/>
            <ac:picMk id="4" creationId="{60F2EF91-3459-4539-B8E1-DD4E50302DC5}"/>
          </ac:picMkLst>
        </pc:picChg>
        <pc:picChg chg="add del">
          <ac:chgData name="Teoh Teik Toe" userId="04285961-8f1d-4dac-83a4-2cd896b4506a" providerId="ADAL" clId="{95D52E4C-CB44-4803-A4FA-9F6E5760B611}" dt="2021-09-16T23:59:53.542" v="196"/>
          <ac:picMkLst>
            <pc:docMk/>
            <pc:sldMk cId="3633597476" sldId="1237"/>
            <ac:picMk id="7" creationId="{A143192C-50EE-44C2-9A60-CA39AA28DE24}"/>
          </ac:picMkLst>
        </pc:picChg>
        <pc:picChg chg="add mod">
          <ac:chgData name="Teoh Teik Toe" userId="04285961-8f1d-4dac-83a4-2cd896b4506a" providerId="ADAL" clId="{95D52E4C-CB44-4803-A4FA-9F6E5760B611}" dt="2021-09-17T00:00:47.404" v="239" actId="1076"/>
          <ac:picMkLst>
            <pc:docMk/>
            <pc:sldMk cId="3633597476" sldId="1237"/>
            <ac:picMk id="9" creationId="{C9993397-9AF0-445E-9A12-B499314381B5}"/>
          </ac:picMkLst>
        </pc:picChg>
        <pc:picChg chg="add del mod">
          <ac:chgData name="Teoh Teik Toe" userId="04285961-8f1d-4dac-83a4-2cd896b4506a" providerId="ADAL" clId="{95D52E4C-CB44-4803-A4FA-9F6E5760B611}" dt="2021-09-17T00:01:30.374" v="246" actId="478"/>
          <ac:picMkLst>
            <pc:docMk/>
            <pc:sldMk cId="3633597476" sldId="1237"/>
            <ac:picMk id="10" creationId="{D0823048-36BF-494C-90B1-98ABE02BCCAD}"/>
          </ac:picMkLst>
        </pc:picChg>
        <pc:picChg chg="add mod">
          <ac:chgData name="Teoh Teik Toe" userId="04285961-8f1d-4dac-83a4-2cd896b4506a" providerId="ADAL" clId="{95D52E4C-CB44-4803-A4FA-9F6E5760B611}" dt="2021-09-17T00:01:24.906" v="244" actId="1076"/>
          <ac:picMkLst>
            <pc:docMk/>
            <pc:sldMk cId="3633597476" sldId="1237"/>
            <ac:picMk id="12" creationId="{664A85A6-46B2-420A-A060-943028700A77}"/>
          </ac:picMkLst>
        </pc:picChg>
        <pc:picChg chg="add del">
          <ac:chgData name="Teoh Teik Toe" userId="04285961-8f1d-4dac-83a4-2cd896b4506a" providerId="ADAL" clId="{95D52E4C-CB44-4803-A4FA-9F6E5760B611}" dt="2021-09-17T00:01:38.843" v="248"/>
          <ac:picMkLst>
            <pc:docMk/>
            <pc:sldMk cId="3633597476" sldId="1237"/>
            <ac:picMk id="13" creationId="{FEC332A3-A31F-445B-B721-28A63BD9A656}"/>
          </ac:picMkLst>
        </pc:picChg>
      </pc:sldChg>
      <pc:sldChg chg="addSp modSp new mod">
        <pc:chgData name="Teoh Teik Toe" userId="04285961-8f1d-4dac-83a4-2cd896b4506a" providerId="ADAL" clId="{95D52E4C-CB44-4803-A4FA-9F6E5760B611}" dt="2021-09-17T00:12:05.862" v="347" actId="20577"/>
        <pc:sldMkLst>
          <pc:docMk/>
          <pc:sldMk cId="2532308543" sldId="1238"/>
        </pc:sldMkLst>
        <pc:spChg chg="mod">
          <ac:chgData name="Teoh Teik Toe" userId="04285961-8f1d-4dac-83a4-2cd896b4506a" providerId="ADAL" clId="{95D52E4C-CB44-4803-A4FA-9F6E5760B611}" dt="2021-09-17T00:10:22.034" v="326" actId="1076"/>
          <ac:spMkLst>
            <pc:docMk/>
            <pc:sldMk cId="2532308543" sldId="1238"/>
            <ac:spMk id="2" creationId="{08B6BAA6-D356-4770-A5CC-8A3EBD71381B}"/>
          </ac:spMkLst>
        </pc:spChg>
        <pc:spChg chg="add mod">
          <ac:chgData name="Teoh Teik Toe" userId="04285961-8f1d-4dac-83a4-2cd896b4506a" providerId="ADAL" clId="{95D52E4C-CB44-4803-A4FA-9F6E5760B611}" dt="2021-09-17T00:12:05.862" v="347" actId="20577"/>
          <ac:spMkLst>
            <pc:docMk/>
            <pc:sldMk cId="2532308543" sldId="1238"/>
            <ac:spMk id="7" creationId="{F8348E74-CCA5-459B-AD4A-A8B8C0441D58}"/>
          </ac:spMkLst>
        </pc:spChg>
        <pc:picChg chg="add mod">
          <ac:chgData name="Teoh Teik Toe" userId="04285961-8f1d-4dac-83a4-2cd896b4506a" providerId="ADAL" clId="{95D52E4C-CB44-4803-A4FA-9F6E5760B611}" dt="2021-09-17T00:10:26.396" v="329" actId="1076"/>
          <ac:picMkLst>
            <pc:docMk/>
            <pc:sldMk cId="2532308543" sldId="1238"/>
            <ac:picMk id="4" creationId="{5A376E95-71B1-4364-8CC0-C99BC408F7B6}"/>
          </ac:picMkLst>
        </pc:picChg>
        <pc:picChg chg="add mod">
          <ac:chgData name="Teoh Teik Toe" userId="04285961-8f1d-4dac-83a4-2cd896b4506a" providerId="ADAL" clId="{95D52E4C-CB44-4803-A4FA-9F6E5760B611}" dt="2021-09-17T00:10:49.722" v="332" actId="1076"/>
          <ac:picMkLst>
            <pc:docMk/>
            <pc:sldMk cId="2532308543" sldId="1238"/>
            <ac:picMk id="6" creationId="{F0A5C3C4-2E06-4CA6-A968-284BEAFE8DD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FC5B3-379E-EF40-A0D2-38E640436CC2}" type="datetimeFigureOut">
              <a:rPr lang="en-US" smtClean="0">
                <a:latin typeface="Arial"/>
              </a:rPr>
              <a:t>3/16/2022</a:t>
            </a:fld>
            <a:endParaRPr lang="en-US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29101-7F9C-2D47-B95D-7561785BF174}" type="slidenum">
              <a:rPr lang="en-US" smtClean="0">
                <a:latin typeface="Arial"/>
              </a:rPr>
              <a:t>‹#›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117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A36F0-6936-4FC0-97A3-A708269A923B}" type="datetimeFigureOut">
              <a:rPr lang="en-SG" smtClean="0"/>
              <a:t>16/3/2022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20A2B-4052-4FBD-8A9E-819616F498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4952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7984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Normal neuron</a:t>
            </a:r>
          </a:p>
          <a:p>
            <a:r>
              <a:rPr lang="en-US" altLang="zh-TW"/>
              <a:t>1</a:t>
            </a:r>
            <a:r>
              <a:rPr lang="en-US" altLang="zh-TW" baseline="0"/>
              <a:t> input, 1 output</a:t>
            </a:r>
          </a:p>
          <a:p>
            <a:endParaRPr lang="en-US" altLang="zh-TW" baseline="0"/>
          </a:p>
          <a:p>
            <a:r>
              <a:rPr lang="en-US" altLang="zh-TW" baseline="0"/>
              <a:t>This one</a:t>
            </a:r>
          </a:p>
          <a:p>
            <a:r>
              <a:rPr lang="en-US" altLang="zh-TW" baseline="0"/>
              <a:t>4 input, 1 output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4291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20A2B-4052-4FBD-8A9E-819616F498F6}" type="slidenum">
              <a:rPr lang="en-SG" smtClean="0"/>
              <a:t>34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5821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05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4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06902"/>
            <a:ext cx="82296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06713"/>
            <a:ext cx="82296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84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38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4994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94758"/>
            <a:ext cx="4040188" cy="362841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854994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494758"/>
            <a:ext cx="4041775" cy="362841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9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49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85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88618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88620"/>
            <a:ext cx="5111750" cy="539820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25147"/>
            <a:ext cx="3008313" cy="406167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74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99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63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89196"/>
            <a:ext cx="8229600" cy="3876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815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9F1CC899-6CEC-9548-B06D-7E1EB6F78CA3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8153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815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8E6562B1-0B0F-0246-9532-09536BC2AE5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NTU_PP_slide_Footer_sized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7909"/>
            <a:ext cx="9144000" cy="53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930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Arial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Arial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Arial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tteoh@ntu.edu.s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24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9.wmf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8.wmf"/><Relationship Id="rId19" Type="http://schemas.openxmlformats.org/officeDocument/2006/relationships/image" Target="../media/image25.png"/><Relationship Id="rId4" Type="http://schemas.openxmlformats.org/officeDocument/2006/relationships/image" Target="../media/image15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20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066" y="2438935"/>
            <a:ext cx="3412049" cy="1651356"/>
          </a:xfrm>
        </p:spPr>
        <p:txBody>
          <a:bodyPr>
            <a:normAutofit/>
          </a:bodyPr>
          <a:lstStyle/>
          <a:p>
            <a:r>
              <a:rPr lang="en-US" sz="2250" b="1">
                <a:solidFill>
                  <a:schemeClr val="bg1"/>
                </a:solidFill>
                <a:cs typeface="Arial"/>
              </a:rPr>
              <a:t>RNN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5709" y="4977700"/>
            <a:ext cx="3756540" cy="1265293"/>
          </a:xfrm>
        </p:spPr>
        <p:txBody>
          <a:bodyPr>
            <a:normAutofit/>
          </a:bodyPr>
          <a:lstStyle/>
          <a:p>
            <a:pPr algn="l"/>
            <a:r>
              <a:rPr lang="en-US" sz="1125">
                <a:solidFill>
                  <a:schemeClr val="bg1"/>
                </a:solidFill>
                <a:cs typeface="Arial"/>
              </a:rPr>
              <a:t>Teoh Teik Toe</a:t>
            </a:r>
          </a:p>
          <a:p>
            <a:pPr algn="l"/>
            <a:r>
              <a:rPr lang="en-US" sz="1125">
                <a:solidFill>
                  <a:schemeClr val="bg1"/>
                </a:solidFill>
                <a:cs typeface="Arial"/>
              </a:rPr>
              <a:t>ITOM/NBS</a:t>
            </a:r>
          </a:p>
          <a:p>
            <a:pPr algn="l"/>
            <a:r>
              <a:rPr lang="en-US" sz="1125" i="1">
                <a:solidFill>
                  <a:schemeClr val="bg1"/>
                </a:solidFill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ttteoh@ntu.edu.sg</a:t>
            </a:r>
            <a:endParaRPr lang="en-US" sz="1125" i="1">
              <a:solidFill>
                <a:schemeClr val="bg1"/>
              </a:solidFill>
              <a:cs typeface="Arial"/>
            </a:endParaRPr>
          </a:p>
          <a:p>
            <a:pPr algn="l"/>
            <a:r>
              <a:rPr lang="en-US" sz="1125" i="1">
                <a:solidFill>
                  <a:schemeClr val="bg1"/>
                </a:solidFill>
                <a:cs typeface="Arial"/>
              </a:rPr>
              <a:t>97905202</a:t>
            </a:r>
          </a:p>
        </p:txBody>
      </p:sp>
    </p:spTree>
    <p:extLst>
      <p:ext uri="{BB962C8B-B14F-4D97-AF65-F5344CB8AC3E}">
        <p14:creationId xmlns:p14="http://schemas.microsoft.com/office/powerpoint/2010/main" val="1897986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553233F3-8DDC-4738-B9CD-D2E8AFF05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95" y="187465"/>
            <a:ext cx="8229600" cy="1143000"/>
          </a:xfrm>
        </p:spPr>
        <p:txBody>
          <a:bodyPr/>
          <a:lstStyle/>
          <a:p>
            <a:r>
              <a:rPr lang="en-US" altLang="en-US"/>
              <a:t>Recurrent Neural Network</a:t>
            </a:r>
          </a:p>
        </p:txBody>
      </p:sp>
      <p:pic>
        <p:nvPicPr>
          <p:cNvPr id="15362" name="Picture 3">
            <a:extLst>
              <a:ext uri="{FF2B5EF4-FFF2-40B4-BE49-F238E27FC236}">
                <a16:creationId xmlns:a16="http://schemas.microsoft.com/office/drawing/2014/main" id="{95A7DA64-089E-4142-937A-FC2882714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978269"/>
            <a:ext cx="6096000" cy="244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1AAFE-C340-4CBA-8EFF-CD920295D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RNN</a:t>
            </a:r>
          </a:p>
        </p:txBody>
      </p:sp>
      <p:pic>
        <p:nvPicPr>
          <p:cNvPr id="1026" name="Picture 2" descr="An Introduction to Recurrent Neural Networks for Beginners | by Victor Zhou  | Towards Data Science">
            <a:extLst>
              <a:ext uri="{FF2B5EF4-FFF2-40B4-BE49-F238E27FC236}">
                <a16:creationId xmlns:a16="http://schemas.microsoft.com/office/drawing/2014/main" id="{6F9B0E05-DBCB-41E4-B000-4638C9A6F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71" y="2328057"/>
            <a:ext cx="8078058" cy="2527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998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0FC1-9654-4F09-B840-3D37B19DC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Many to One example</a:t>
            </a:r>
          </a:p>
        </p:txBody>
      </p:sp>
      <p:pic>
        <p:nvPicPr>
          <p:cNvPr id="2050" name="Picture 2" descr="Recurrent Neural Networks and LSTM explained | by purnasai gudikandula |  Medium">
            <a:extLst>
              <a:ext uri="{FF2B5EF4-FFF2-40B4-BE49-F238E27FC236}">
                <a16:creationId xmlns:a16="http://schemas.microsoft.com/office/drawing/2014/main" id="{3151D871-6B1C-496E-84F0-68ECDC27D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8" y="1620497"/>
            <a:ext cx="5799786" cy="4661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288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8FB98-7318-4028-A7A5-086FA7435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78" y="-145285"/>
            <a:ext cx="8229600" cy="1143000"/>
          </a:xfrm>
        </p:spPr>
        <p:txBody>
          <a:bodyPr/>
          <a:lstStyle/>
          <a:p>
            <a:r>
              <a:rPr lang="en-US"/>
              <a:t>Data Structure for LSTM</a:t>
            </a:r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70E3BD-DE1E-43E1-90EB-A4A78E35F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624" y="870414"/>
            <a:ext cx="6893959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276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C04448-C143-48F5-9B0C-AA1231DBA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783886"/>
            <a:ext cx="801052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246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A9D68-F967-4F2E-BDD2-6E7EA1860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LSTM + MLP</a:t>
            </a:r>
            <a:endParaRPr lang="en-SG"/>
          </a:p>
        </p:txBody>
      </p:sp>
      <p:pic>
        <p:nvPicPr>
          <p:cNvPr id="1026" name="Picture 2" descr="How to flatten the RNN output for Dense layer? - Stack Overflow">
            <a:extLst>
              <a:ext uri="{FF2B5EF4-FFF2-40B4-BE49-F238E27FC236}">
                <a16:creationId xmlns:a16="http://schemas.microsoft.com/office/drawing/2014/main" id="{598F060B-5C85-4841-A8C0-89E2D83A5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65" y="2159207"/>
            <a:ext cx="8208335" cy="368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753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AB4EA-BE32-4165-AA23-16278F05D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Sequence to Sequence Concept</a:t>
            </a:r>
            <a:endParaRPr lang="en-S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418A12-C8CB-42C7-8E96-589E00F65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28800"/>
            <a:ext cx="7638394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739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13E4-BBA4-4B47-9EC6-CD51E59C8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63632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/>
              <a:t>How does it work?</a:t>
            </a:r>
          </a:p>
        </p:txBody>
      </p:sp>
      <p:pic>
        <p:nvPicPr>
          <p:cNvPr id="1026" name="Picture 2" descr="Machine Learning for Marketing - IE Exponential Learning Blog">
            <a:extLst>
              <a:ext uri="{FF2B5EF4-FFF2-40B4-BE49-F238E27FC236}">
                <a16:creationId xmlns:a16="http://schemas.microsoft.com/office/drawing/2014/main" id="{DF6D16B6-77D5-1244-93FF-4CE2058424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04" b="13521"/>
          <a:stretch/>
        </p:blipFill>
        <p:spPr bwMode="auto">
          <a:xfrm>
            <a:off x="457200" y="1889196"/>
            <a:ext cx="8229600" cy="3876123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725816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</a:t>
            </a:r>
            <a:endParaRPr lang="zh-TW" altLang="en-US"/>
          </a:p>
        </p:txBody>
      </p:sp>
      <p:cxnSp>
        <p:nvCxnSpPr>
          <p:cNvPr id="4" name="直線單箭頭接點 3"/>
          <p:cNvCxnSpPr/>
          <p:nvPr/>
        </p:nvCxnSpPr>
        <p:spPr>
          <a:xfrm rot="16200000">
            <a:off x="7105362" y="2370912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rot="16200000">
            <a:off x="5458376" y="2338561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5593299" y="5593146"/>
            <a:ext cx="342900" cy="461962"/>
            <a:chOff x="1882729" y="2137119"/>
            <a:chExt cx="342900" cy="461962"/>
          </a:xfrm>
        </p:grpSpPr>
        <p:sp>
          <p:nvSpPr>
            <p:cNvPr id="7" name="矩形 6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8" name="Object 12"/>
            <p:cNvGraphicFramePr>
              <a:graphicFrameLocks noChangeAspect="1"/>
            </p:cNvGraphicFramePr>
            <p:nvPr/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3" imgW="152280" imgH="215640" progId="Equation.3">
                    <p:embed/>
                  </p:oleObj>
                </mc:Choice>
                <mc:Fallback>
                  <p:oleObj name="方程式" r:id="rId3" imgW="152280" imgH="215640" progId="Equation.3">
                    <p:embed/>
                    <p:pic>
                      <p:nvPicPr>
                        <p:cNvPr id="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群組 8"/>
          <p:cNvGrpSpPr/>
          <p:nvPr/>
        </p:nvGrpSpPr>
        <p:grpSpPr>
          <a:xfrm>
            <a:off x="7200563" y="5624271"/>
            <a:ext cx="376238" cy="461963"/>
            <a:chOff x="1876911" y="2719848"/>
            <a:chExt cx="376238" cy="461963"/>
          </a:xfrm>
        </p:grpSpPr>
        <p:sp>
          <p:nvSpPr>
            <p:cNvPr id="10" name="矩形 9"/>
            <p:cNvSpPr/>
            <p:nvPr/>
          </p:nvSpPr>
          <p:spPr>
            <a:xfrm>
              <a:off x="1876911" y="2802698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1" name="Object 12"/>
            <p:cNvGraphicFramePr>
              <a:graphicFrameLocks noChangeAspect="1"/>
            </p:cNvGraphicFramePr>
            <p:nvPr/>
          </p:nvGraphicFramePr>
          <p:xfrm>
            <a:off x="1900724" y="2719848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5" imgW="164880" imgH="215640" progId="Equation.3">
                    <p:embed/>
                  </p:oleObj>
                </mc:Choice>
                <mc:Fallback>
                  <p:oleObj name="方程式" r:id="rId5" imgW="164880" imgH="215640" progId="Equation.3">
                    <p:embed/>
                    <p:pic>
                      <p:nvPicPr>
                        <p:cNvPr id="1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0724" y="2719848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橢圓 11"/>
          <p:cNvSpPr/>
          <p:nvPr/>
        </p:nvSpPr>
        <p:spPr>
          <a:xfrm rot="16200000">
            <a:off x="5529475" y="4016482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 rot="16200000">
            <a:off x="7077170" y="4056793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 rot="16200000">
            <a:off x="5495801" y="2338561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 rot="16200000">
            <a:off x="7068477" y="2348667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" name="群組 17"/>
          <p:cNvGrpSpPr/>
          <p:nvPr/>
        </p:nvGrpSpPr>
        <p:grpSpPr>
          <a:xfrm rot="16200000">
            <a:off x="6070547" y="4322261"/>
            <a:ext cx="1037222" cy="1638300"/>
            <a:chOff x="1013669" y="3459098"/>
            <a:chExt cx="1588876" cy="1638300"/>
          </a:xfrm>
        </p:grpSpPr>
        <p:cxnSp>
          <p:nvCxnSpPr>
            <p:cNvPr id="19" name="直線單箭頭接點 18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群組 19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21" name="直線單箭頭接點 20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單箭頭接點 21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單箭頭接點 22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6" name="Object 12"/>
          <p:cNvGraphicFramePr>
            <a:graphicFrameLocks noChangeAspect="1"/>
          </p:cNvGraphicFramePr>
          <p:nvPr/>
        </p:nvGraphicFramePr>
        <p:xfrm>
          <a:off x="7243483" y="1471358"/>
          <a:ext cx="37941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7" imgW="177480" imgH="215640" progId="Equation.3">
                  <p:embed/>
                </p:oleObj>
              </mc:Choice>
              <mc:Fallback>
                <p:oleObj name="方程式" r:id="rId7" imgW="177480" imgH="215640" progId="Equation.3">
                  <p:embed/>
                  <p:pic>
                    <p:nvPicPr>
                      <p:cNvPr id="3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3483" y="1471358"/>
                        <a:ext cx="379412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12"/>
          <p:cNvGraphicFramePr>
            <a:graphicFrameLocks noChangeAspect="1"/>
          </p:cNvGraphicFramePr>
          <p:nvPr/>
        </p:nvGraphicFramePr>
        <p:xfrm>
          <a:off x="5660021" y="1474774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9" imgW="164880" imgH="215640" progId="Equation.3">
                  <p:embed/>
                </p:oleObj>
              </mc:Choice>
              <mc:Fallback>
                <p:oleObj name="方程式" r:id="rId9" imgW="164880" imgH="215640" progId="Equation.3">
                  <p:embed/>
                  <p:pic>
                    <p:nvPicPr>
                      <p:cNvPr id="3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0021" y="1474774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" name="群組 54"/>
          <p:cNvGrpSpPr/>
          <p:nvPr/>
        </p:nvGrpSpPr>
        <p:grpSpPr>
          <a:xfrm>
            <a:off x="2100363" y="4001430"/>
            <a:ext cx="342900" cy="461962"/>
            <a:chOff x="1882729" y="2137119"/>
            <a:chExt cx="342900" cy="461962"/>
          </a:xfrm>
        </p:grpSpPr>
        <p:sp>
          <p:nvSpPr>
            <p:cNvPr id="56" name="矩形 55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57" name="Object 12"/>
            <p:cNvGraphicFramePr>
              <a:graphicFrameLocks noChangeAspect="1"/>
            </p:cNvGraphicFramePr>
            <p:nvPr/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11" imgW="152280" imgH="215640" progId="Equation.3">
                    <p:embed/>
                  </p:oleObj>
                </mc:Choice>
                <mc:Fallback>
                  <p:oleObj name="方程式" r:id="rId11" imgW="152280" imgH="215640" progId="Equation.3">
                    <p:embed/>
                    <p:pic>
                      <p:nvPicPr>
                        <p:cNvPr id="57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" name="群組 57"/>
          <p:cNvGrpSpPr/>
          <p:nvPr/>
        </p:nvGrpSpPr>
        <p:grpSpPr>
          <a:xfrm>
            <a:off x="3707627" y="4003465"/>
            <a:ext cx="391033" cy="461963"/>
            <a:chOff x="1876911" y="2719786"/>
            <a:chExt cx="391033" cy="461963"/>
          </a:xfrm>
        </p:grpSpPr>
        <p:sp>
          <p:nvSpPr>
            <p:cNvPr id="59" name="矩形 58"/>
            <p:cNvSpPr/>
            <p:nvPr/>
          </p:nvSpPr>
          <p:spPr>
            <a:xfrm>
              <a:off x="1876911" y="2802698"/>
              <a:ext cx="342900" cy="3429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60" name="Object 12"/>
            <p:cNvGraphicFramePr>
              <a:graphicFrameLocks noChangeAspect="1"/>
            </p:cNvGraphicFramePr>
            <p:nvPr/>
          </p:nvGraphicFramePr>
          <p:xfrm>
            <a:off x="1888532" y="2719786"/>
            <a:ext cx="379412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13" imgW="177480" imgH="215640" progId="Equation.3">
                    <p:embed/>
                  </p:oleObj>
                </mc:Choice>
                <mc:Fallback>
                  <p:oleObj name="方程式" r:id="rId13" imgW="177480" imgH="215640" progId="Equation.3">
                    <p:embed/>
                    <p:pic>
                      <p:nvPicPr>
                        <p:cNvPr id="6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8532" y="2719786"/>
                          <a:ext cx="379412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4" name="群組 63"/>
          <p:cNvGrpSpPr/>
          <p:nvPr/>
        </p:nvGrpSpPr>
        <p:grpSpPr>
          <a:xfrm rot="16200000">
            <a:off x="6070547" y="2659736"/>
            <a:ext cx="1037222" cy="1638300"/>
            <a:chOff x="1013669" y="3459098"/>
            <a:chExt cx="1588876" cy="1638300"/>
          </a:xfrm>
        </p:grpSpPr>
        <p:cxnSp>
          <p:nvCxnSpPr>
            <p:cNvPr id="65" name="直線單箭頭接點 64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群組 65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67" name="直線單箭頭接點 66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單箭頭接點 67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單箭頭接點 68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手繪多邊形 69"/>
          <p:cNvSpPr/>
          <p:nvPr/>
        </p:nvSpPr>
        <p:spPr>
          <a:xfrm>
            <a:off x="3892550" y="4445000"/>
            <a:ext cx="1828800" cy="319831"/>
          </a:xfrm>
          <a:custGeom>
            <a:avLst/>
            <a:gdLst>
              <a:gd name="connsiteX0" fmla="*/ 0 w 1828800"/>
              <a:gd name="connsiteY0" fmla="*/ 0 h 319831"/>
              <a:gd name="connsiteX1" fmla="*/ 1016000 w 1828800"/>
              <a:gd name="connsiteY1" fmla="*/ 317500 h 319831"/>
              <a:gd name="connsiteX2" fmla="*/ 1828800 w 1828800"/>
              <a:gd name="connsiteY2" fmla="*/ 152400 h 319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0" h="319831">
                <a:moveTo>
                  <a:pt x="0" y="0"/>
                </a:moveTo>
                <a:cubicBezTo>
                  <a:pt x="355600" y="146050"/>
                  <a:pt x="711200" y="292100"/>
                  <a:pt x="1016000" y="317500"/>
                </a:cubicBezTo>
                <a:cubicBezTo>
                  <a:pt x="1320800" y="342900"/>
                  <a:pt x="1828800" y="152400"/>
                  <a:pt x="1828800" y="15240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手繪多邊形 70"/>
          <p:cNvSpPr/>
          <p:nvPr/>
        </p:nvSpPr>
        <p:spPr>
          <a:xfrm>
            <a:off x="3879850" y="4457700"/>
            <a:ext cx="3416300" cy="624441"/>
          </a:xfrm>
          <a:custGeom>
            <a:avLst/>
            <a:gdLst>
              <a:gd name="connsiteX0" fmla="*/ 0 w 3416300"/>
              <a:gd name="connsiteY0" fmla="*/ 0 h 624441"/>
              <a:gd name="connsiteX1" fmla="*/ 1854200 w 3416300"/>
              <a:gd name="connsiteY1" fmla="*/ 622300 h 624441"/>
              <a:gd name="connsiteX2" fmla="*/ 3416300 w 3416300"/>
              <a:gd name="connsiteY2" fmla="*/ 165100 h 62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16300" h="624441">
                <a:moveTo>
                  <a:pt x="0" y="0"/>
                </a:moveTo>
                <a:cubicBezTo>
                  <a:pt x="642408" y="297391"/>
                  <a:pt x="1284817" y="594783"/>
                  <a:pt x="1854200" y="622300"/>
                </a:cubicBezTo>
                <a:cubicBezTo>
                  <a:pt x="2423583" y="649817"/>
                  <a:pt x="2919941" y="407458"/>
                  <a:pt x="3416300" y="16510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手繪多邊形 71"/>
          <p:cNvSpPr/>
          <p:nvPr/>
        </p:nvSpPr>
        <p:spPr>
          <a:xfrm>
            <a:off x="2266950" y="4445000"/>
            <a:ext cx="3479800" cy="511221"/>
          </a:xfrm>
          <a:custGeom>
            <a:avLst/>
            <a:gdLst>
              <a:gd name="connsiteX0" fmla="*/ 0 w 3479800"/>
              <a:gd name="connsiteY0" fmla="*/ 0 h 511221"/>
              <a:gd name="connsiteX1" fmla="*/ 1600200 w 3479800"/>
              <a:gd name="connsiteY1" fmla="*/ 508000 h 511221"/>
              <a:gd name="connsiteX2" fmla="*/ 3479800 w 3479800"/>
              <a:gd name="connsiteY2" fmla="*/ 177800 h 51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9800" h="511221">
                <a:moveTo>
                  <a:pt x="0" y="0"/>
                </a:moveTo>
                <a:cubicBezTo>
                  <a:pt x="510116" y="239183"/>
                  <a:pt x="1020233" y="478367"/>
                  <a:pt x="1600200" y="508000"/>
                </a:cubicBezTo>
                <a:cubicBezTo>
                  <a:pt x="2180167" y="537633"/>
                  <a:pt x="2829983" y="357716"/>
                  <a:pt x="3479800" y="177800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手繪多邊形 72"/>
          <p:cNvSpPr/>
          <p:nvPr/>
        </p:nvSpPr>
        <p:spPr>
          <a:xfrm>
            <a:off x="2279650" y="4445000"/>
            <a:ext cx="5143500" cy="1004985"/>
          </a:xfrm>
          <a:custGeom>
            <a:avLst/>
            <a:gdLst>
              <a:gd name="connsiteX0" fmla="*/ 0 w 5143500"/>
              <a:gd name="connsiteY0" fmla="*/ 0 h 1004985"/>
              <a:gd name="connsiteX1" fmla="*/ 2438400 w 5143500"/>
              <a:gd name="connsiteY1" fmla="*/ 1003300 h 1004985"/>
              <a:gd name="connsiteX2" fmla="*/ 5143500 w 5143500"/>
              <a:gd name="connsiteY2" fmla="*/ 190500 h 1004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43500" h="1004985">
                <a:moveTo>
                  <a:pt x="0" y="0"/>
                </a:moveTo>
                <a:cubicBezTo>
                  <a:pt x="790575" y="485775"/>
                  <a:pt x="1581150" y="971550"/>
                  <a:pt x="2438400" y="1003300"/>
                </a:cubicBezTo>
                <a:cubicBezTo>
                  <a:pt x="3295650" y="1035050"/>
                  <a:pt x="4219575" y="612775"/>
                  <a:pt x="5143500" y="190500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手繪多邊形 2"/>
          <p:cNvSpPr/>
          <p:nvPr/>
        </p:nvSpPr>
        <p:spPr>
          <a:xfrm>
            <a:off x="2305318" y="3347672"/>
            <a:ext cx="3425781" cy="734931"/>
          </a:xfrm>
          <a:custGeom>
            <a:avLst/>
            <a:gdLst>
              <a:gd name="connsiteX0" fmla="*/ 3425781 w 3425781"/>
              <a:gd name="connsiteY0" fmla="*/ 619021 h 734931"/>
              <a:gd name="connsiteX1" fmla="*/ 1854558 w 3425781"/>
              <a:gd name="connsiteY1" fmla="*/ 835 h 734931"/>
              <a:gd name="connsiteX2" fmla="*/ 0 w 3425781"/>
              <a:gd name="connsiteY2" fmla="*/ 734931 h 73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5781" h="734931">
                <a:moveTo>
                  <a:pt x="3425781" y="619021"/>
                </a:moveTo>
                <a:cubicBezTo>
                  <a:pt x="2925651" y="300269"/>
                  <a:pt x="2425521" y="-18483"/>
                  <a:pt x="1854558" y="835"/>
                </a:cubicBezTo>
                <a:cubicBezTo>
                  <a:pt x="1283594" y="20153"/>
                  <a:pt x="641797" y="377542"/>
                  <a:pt x="0" y="73493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2627316" y="3169401"/>
            <a:ext cx="967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>
                <a:solidFill>
                  <a:srgbClr val="FF0000"/>
                </a:solidFill>
              </a:rPr>
              <a:t>store</a:t>
            </a:r>
            <a:endParaRPr lang="zh-TW" altLang="en-US" sz="240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52301" y="5109140"/>
            <a:ext cx="4937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/>
              <a:t>All the weights are “1”, no bias</a:t>
            </a:r>
            <a:endParaRPr lang="zh-TW" altLang="en-US" sz="2400" b="1"/>
          </a:p>
        </p:txBody>
      </p:sp>
      <p:sp>
        <p:nvSpPr>
          <p:cNvPr id="49" name="文字方塊 48"/>
          <p:cNvSpPr txBox="1"/>
          <p:nvPr/>
        </p:nvSpPr>
        <p:spPr>
          <a:xfrm>
            <a:off x="152302" y="5476121"/>
            <a:ext cx="62775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/>
              <a:t>All activation functions are linear</a:t>
            </a:r>
          </a:p>
          <a:p>
            <a:r>
              <a:rPr lang="en-US" altLang="zh-TW" sz="2400"/>
              <a:t>Pass the output directly with dot product</a:t>
            </a:r>
            <a:endParaRPr lang="zh-TW" altLang="en-US" sz="2400"/>
          </a:p>
        </p:txBody>
      </p:sp>
      <p:cxnSp>
        <p:nvCxnSpPr>
          <p:cNvPr id="25" name="直線接點 24"/>
          <p:cNvCxnSpPr/>
          <p:nvPr/>
        </p:nvCxnSpPr>
        <p:spPr>
          <a:xfrm flipH="1">
            <a:off x="5639888" y="2496257"/>
            <a:ext cx="291548" cy="324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flipH="1">
            <a:off x="7223545" y="2475341"/>
            <a:ext cx="291548" cy="324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flipH="1">
            <a:off x="5673938" y="4159974"/>
            <a:ext cx="291548" cy="324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flipH="1">
            <a:off x="7233162" y="4193430"/>
            <a:ext cx="291548" cy="324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/>
          <p:cNvGrpSpPr/>
          <p:nvPr/>
        </p:nvGrpSpPr>
        <p:grpSpPr>
          <a:xfrm>
            <a:off x="3463673" y="119351"/>
            <a:ext cx="4512856" cy="613438"/>
            <a:chOff x="3463673" y="119351"/>
            <a:chExt cx="4512856" cy="613438"/>
          </a:xfrm>
        </p:grpSpPr>
        <p:sp>
          <p:nvSpPr>
            <p:cNvPr id="26" name="文字方塊 25"/>
            <p:cNvSpPr txBox="1"/>
            <p:nvPr/>
          </p:nvSpPr>
          <p:spPr>
            <a:xfrm>
              <a:off x="3463673" y="173004"/>
              <a:ext cx="21957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/>
                <a:t>Input sequence:</a:t>
              </a:r>
              <a:endParaRPr lang="zh-TW" altLang="en-US" sz="2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字方塊 26"/>
                <p:cNvSpPr txBox="1"/>
                <p:nvPr/>
              </p:nvSpPr>
              <p:spPr>
                <a:xfrm>
                  <a:off x="5790380" y="119351"/>
                  <a:ext cx="463653" cy="6134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sz="2400"/>
                </a:p>
              </p:txBody>
            </p:sp>
          </mc:Choice>
          <mc:Fallback xmlns="">
            <p:sp>
              <p:nvSpPr>
                <p:cNvPr id="27" name="文字方塊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0380" y="119351"/>
                  <a:ext cx="463653" cy="613438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字方塊 61"/>
                <p:cNvSpPr txBox="1"/>
                <p:nvPr/>
              </p:nvSpPr>
              <p:spPr>
                <a:xfrm>
                  <a:off x="6309285" y="119351"/>
                  <a:ext cx="463653" cy="6134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sz="2400"/>
                </a:p>
              </p:txBody>
            </p:sp>
          </mc:Choice>
          <mc:Fallback xmlns="">
            <p:sp>
              <p:nvSpPr>
                <p:cNvPr id="62" name="文字方塊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9285" y="119351"/>
                  <a:ext cx="463653" cy="613438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文字方塊 73"/>
                <p:cNvSpPr txBox="1"/>
                <p:nvPr/>
              </p:nvSpPr>
              <p:spPr>
                <a:xfrm>
                  <a:off x="6825367" y="119351"/>
                  <a:ext cx="463652" cy="6134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sz="2400"/>
                </a:p>
              </p:txBody>
            </p:sp>
          </mc:Choice>
          <mc:Fallback xmlns="">
            <p:sp>
              <p:nvSpPr>
                <p:cNvPr id="74" name="文字方塊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5367" y="119351"/>
                  <a:ext cx="463652" cy="613438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字方塊 74"/>
                <p:cNvSpPr txBox="1"/>
                <p:nvPr/>
              </p:nvSpPr>
              <p:spPr>
                <a:xfrm>
                  <a:off x="7394638" y="176816"/>
                  <a:ext cx="58189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TW" altLang="en-US" sz="2400"/>
                </a:p>
              </p:txBody>
            </p:sp>
          </mc:Choice>
          <mc:Fallback xmlns="">
            <p:sp>
              <p:nvSpPr>
                <p:cNvPr id="75" name="文字方塊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4638" y="176816"/>
                  <a:ext cx="581891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文字方塊 28"/>
          <p:cNvSpPr txBox="1"/>
          <p:nvPr/>
        </p:nvSpPr>
        <p:spPr>
          <a:xfrm>
            <a:off x="5588000" y="5696254"/>
            <a:ext cx="362858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/>
              <a:t>1</a:t>
            </a:r>
            <a:endParaRPr lang="zh-TW" altLang="en-US" sz="2400"/>
          </a:p>
        </p:txBody>
      </p:sp>
      <p:sp>
        <p:nvSpPr>
          <p:cNvPr id="76" name="文字方塊 75"/>
          <p:cNvSpPr txBox="1"/>
          <p:nvPr/>
        </p:nvSpPr>
        <p:spPr>
          <a:xfrm>
            <a:off x="7185951" y="5710401"/>
            <a:ext cx="362858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/>
              <a:t>1</a:t>
            </a:r>
            <a:endParaRPr lang="zh-TW" altLang="en-US" sz="2400"/>
          </a:p>
        </p:txBody>
      </p:sp>
      <p:sp>
        <p:nvSpPr>
          <p:cNvPr id="77" name="文字方塊 76"/>
          <p:cNvSpPr txBox="1"/>
          <p:nvPr/>
        </p:nvSpPr>
        <p:spPr>
          <a:xfrm>
            <a:off x="2100060" y="4008667"/>
            <a:ext cx="36285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/>
              <a:t>0</a:t>
            </a:r>
            <a:endParaRPr lang="zh-TW" altLang="en-US" sz="2400"/>
          </a:p>
        </p:txBody>
      </p:sp>
      <p:sp>
        <p:nvSpPr>
          <p:cNvPr id="78" name="文字方塊 77"/>
          <p:cNvSpPr txBox="1"/>
          <p:nvPr/>
        </p:nvSpPr>
        <p:spPr>
          <a:xfrm>
            <a:off x="3698011" y="4022814"/>
            <a:ext cx="36285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/>
              <a:t>0</a:t>
            </a:r>
            <a:endParaRPr lang="zh-TW" altLang="en-US" sz="2400"/>
          </a:p>
        </p:txBody>
      </p:sp>
      <p:sp>
        <p:nvSpPr>
          <p:cNvPr id="30" name="文字方塊 29"/>
          <p:cNvSpPr txBox="1"/>
          <p:nvPr/>
        </p:nvSpPr>
        <p:spPr>
          <a:xfrm>
            <a:off x="321723" y="3816912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/>
              <a:t>given Initial values</a:t>
            </a:r>
            <a:endParaRPr lang="zh-TW" altLang="en-US" sz="2400"/>
          </a:p>
        </p:txBody>
      </p:sp>
      <p:sp>
        <p:nvSpPr>
          <p:cNvPr id="84" name="文字方塊 83"/>
          <p:cNvSpPr txBox="1"/>
          <p:nvPr/>
        </p:nvSpPr>
        <p:spPr>
          <a:xfrm>
            <a:off x="3275474" y="869948"/>
            <a:ext cx="2455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/>
              <a:t>output sequence:</a:t>
            </a:r>
            <a:endParaRPr lang="zh-TW" altLang="en-US" sz="2400"/>
          </a:p>
        </p:txBody>
      </p:sp>
      <p:sp>
        <p:nvSpPr>
          <p:cNvPr id="85" name="文字方塊 84"/>
          <p:cNvSpPr txBox="1"/>
          <p:nvPr/>
        </p:nvSpPr>
        <p:spPr>
          <a:xfrm>
            <a:off x="5779609" y="949946"/>
            <a:ext cx="85600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2400"/>
              <a:t>??????</a:t>
            </a:r>
            <a:endParaRPr lang="zh-TW" altLang="en-US" sz="2400"/>
          </a:p>
        </p:txBody>
      </p:sp>
      <p:sp>
        <p:nvSpPr>
          <p:cNvPr id="89" name="手繪多邊形 46"/>
          <p:cNvSpPr/>
          <p:nvPr/>
        </p:nvSpPr>
        <p:spPr>
          <a:xfrm>
            <a:off x="3916717" y="3346269"/>
            <a:ext cx="3425781" cy="734931"/>
          </a:xfrm>
          <a:custGeom>
            <a:avLst/>
            <a:gdLst>
              <a:gd name="connsiteX0" fmla="*/ 3425781 w 3425781"/>
              <a:gd name="connsiteY0" fmla="*/ 619021 h 734931"/>
              <a:gd name="connsiteX1" fmla="*/ 1854558 w 3425781"/>
              <a:gd name="connsiteY1" fmla="*/ 835 h 734931"/>
              <a:gd name="connsiteX2" fmla="*/ 0 w 3425781"/>
              <a:gd name="connsiteY2" fmla="*/ 734931 h 73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5781" h="734931">
                <a:moveTo>
                  <a:pt x="3425781" y="619021"/>
                </a:moveTo>
                <a:cubicBezTo>
                  <a:pt x="2925651" y="300269"/>
                  <a:pt x="2425521" y="-18483"/>
                  <a:pt x="1854558" y="835"/>
                </a:cubicBezTo>
                <a:cubicBezTo>
                  <a:pt x="1283594" y="20153"/>
                  <a:pt x="641797" y="377542"/>
                  <a:pt x="0" y="73493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53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9" grpId="0"/>
      <p:bldP spid="29" grpId="0" animBg="1"/>
      <p:bldP spid="76" grpId="0" animBg="1"/>
      <p:bldP spid="77" grpId="0" animBg="1"/>
      <p:bldP spid="78" grpId="0" animBg="1"/>
      <p:bldP spid="30" grpId="0"/>
      <p:bldP spid="84" grpId="0"/>
      <p:bldP spid="8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7D2815-4A18-4D79-8C8C-7F79ACCA1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02" y="453026"/>
            <a:ext cx="782002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57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FB32E-4CEB-4FAC-8194-E85739F47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77535"/>
            <a:ext cx="8229600" cy="387612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/>
              <a:t>Supervised Learning</a:t>
            </a:r>
          </a:p>
          <a:p>
            <a:pPr marL="0" indent="0" algn="ctr">
              <a:buNone/>
            </a:pPr>
            <a:r>
              <a:rPr lang="en-US" sz="4400"/>
              <a:t>Classifier</a:t>
            </a:r>
          </a:p>
          <a:p>
            <a:pPr marL="0" indent="0" algn="ctr">
              <a:buNone/>
            </a:pPr>
            <a:r>
              <a:rPr lang="en-US" sz="4400"/>
              <a:t>Deep Learning</a:t>
            </a:r>
            <a:endParaRPr lang="en-SG" sz="4400"/>
          </a:p>
        </p:txBody>
      </p:sp>
    </p:spTree>
    <p:extLst>
      <p:ext uri="{BB962C8B-B14F-4D97-AF65-F5344CB8AC3E}">
        <p14:creationId xmlns:p14="http://schemas.microsoft.com/office/powerpoint/2010/main" val="781529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393EBA-C357-4A19-9ACB-7044552F7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368265"/>
            <a:ext cx="8267700" cy="577215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AE10101-2629-49A3-9295-FE95910AF19B}"/>
              </a:ext>
            </a:extLst>
          </p:cNvPr>
          <p:cNvCxnSpPr/>
          <p:nvPr/>
        </p:nvCxnSpPr>
        <p:spPr>
          <a:xfrm>
            <a:off x="1808252" y="2075379"/>
            <a:ext cx="2917860" cy="2547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551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4C978E-AFD9-4A60-88A7-AC505A18B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40" y="489307"/>
            <a:ext cx="81534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155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395FFE48-16D7-4EF2-A318-4BE9AC8AC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Problems with RNN</a:t>
            </a:r>
          </a:p>
        </p:txBody>
      </p:sp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id="{5AA9E788-D157-4B2F-B682-F294169CE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When dealing with a time series, it tends to forget old information. When there is a distant relationship of unknown length, we wish to have a “memory” to it.</a:t>
            </a:r>
          </a:p>
          <a:p>
            <a:r>
              <a:rPr lang="en-US" altLang="en-US"/>
              <a:t>Vanishing gradient problem.</a:t>
            </a:r>
          </a:p>
          <a:p>
            <a:r>
              <a:rPr lang="en-US" altLang="en-US"/>
              <a:t>Solution : LSTM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DA1C4-4C59-C542-A3E3-A5C7BBF6A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LSTM and How to train them?</a:t>
            </a:r>
          </a:p>
        </p:txBody>
      </p:sp>
    </p:spTree>
    <p:extLst>
      <p:ext uri="{BB962C8B-B14F-4D97-AF65-F5344CB8AC3E}">
        <p14:creationId xmlns:p14="http://schemas.microsoft.com/office/powerpoint/2010/main" val="652266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流程圖: 磁碟 24"/>
          <p:cNvSpPr/>
          <p:nvPr/>
        </p:nvSpPr>
        <p:spPr>
          <a:xfrm>
            <a:off x="2932301" y="2824676"/>
            <a:ext cx="1725840" cy="1156313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/>
              <a:t>Memory</a:t>
            </a:r>
          </a:p>
          <a:p>
            <a:pPr algn="ctr"/>
            <a:r>
              <a:rPr lang="en-US" altLang="zh-TW" sz="2400"/>
              <a:t>Cell</a:t>
            </a:r>
            <a:endParaRPr lang="zh-TW" altLang="en-US" sz="24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5179" y="30112"/>
            <a:ext cx="8229600" cy="1143000"/>
          </a:xfrm>
        </p:spPr>
        <p:txBody>
          <a:bodyPr/>
          <a:lstStyle/>
          <a:p>
            <a:r>
              <a:rPr lang="en-US" altLang="zh-TW"/>
              <a:t> Long Short-term Memory (LSTM)</a:t>
            </a:r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474555" y="4692038"/>
            <a:ext cx="2656936" cy="5693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/>
              <a:t>Input Gate</a:t>
            </a:r>
            <a:endParaRPr lang="zh-TW" altLang="en-US" sz="2400"/>
          </a:p>
        </p:txBody>
      </p:sp>
      <p:sp>
        <p:nvSpPr>
          <p:cNvPr id="8" name="矩形 7"/>
          <p:cNvSpPr/>
          <p:nvPr/>
        </p:nvSpPr>
        <p:spPr>
          <a:xfrm>
            <a:off x="2474555" y="1740406"/>
            <a:ext cx="2656936" cy="5693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/>
              <a:t>Output Gate</a:t>
            </a:r>
            <a:endParaRPr lang="zh-TW" altLang="en-US" sz="2400"/>
          </a:p>
        </p:txBody>
      </p:sp>
      <p:sp>
        <p:nvSpPr>
          <p:cNvPr id="7" name="文字方塊 6"/>
          <p:cNvSpPr txBox="1"/>
          <p:nvPr/>
        </p:nvSpPr>
        <p:spPr>
          <a:xfrm>
            <a:off x="111055" y="4361181"/>
            <a:ext cx="2087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/>
              <a:t>Signal control the input gate</a:t>
            </a:r>
            <a:endParaRPr lang="zh-TW" altLang="en-US" sz="2400"/>
          </a:p>
        </p:txBody>
      </p:sp>
      <p:sp>
        <p:nvSpPr>
          <p:cNvPr id="10" name="文字方塊 9"/>
          <p:cNvSpPr txBox="1"/>
          <p:nvPr/>
        </p:nvSpPr>
        <p:spPr>
          <a:xfrm>
            <a:off x="146760" y="1177441"/>
            <a:ext cx="2255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/>
              <a:t>Signal control the output gate</a:t>
            </a:r>
            <a:endParaRPr lang="zh-TW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5295521" y="2996162"/>
            <a:ext cx="1323953" cy="8398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/>
              <a:t>Forget Gate</a:t>
            </a:r>
            <a:endParaRPr lang="zh-TW" altLang="en-US" sz="2400"/>
          </a:p>
        </p:txBody>
      </p:sp>
      <p:sp>
        <p:nvSpPr>
          <p:cNvPr id="12" name="文字方塊 11"/>
          <p:cNvSpPr txBox="1"/>
          <p:nvPr/>
        </p:nvSpPr>
        <p:spPr>
          <a:xfrm>
            <a:off x="7089138" y="3000611"/>
            <a:ext cx="2087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/>
              <a:t>Signal control the forget gate</a:t>
            </a:r>
            <a:endParaRPr lang="zh-TW" altLang="en-US" sz="2400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1963816" y="2025076"/>
            <a:ext cx="469664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1963816" y="4976708"/>
            <a:ext cx="469664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3807459" y="5203944"/>
            <a:ext cx="0" cy="61460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3819511" y="3980989"/>
            <a:ext cx="0" cy="7167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3795221" y="1231538"/>
            <a:ext cx="0" cy="5088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手繪多邊形 28"/>
          <p:cNvSpPr/>
          <p:nvPr/>
        </p:nvSpPr>
        <p:spPr>
          <a:xfrm>
            <a:off x="3950465" y="2524122"/>
            <a:ext cx="1927823" cy="447525"/>
          </a:xfrm>
          <a:custGeom>
            <a:avLst/>
            <a:gdLst>
              <a:gd name="connsiteX0" fmla="*/ 0 w 2035834"/>
              <a:gd name="connsiteY0" fmla="*/ 603849 h 603849"/>
              <a:gd name="connsiteX1" fmla="*/ 1017917 w 2035834"/>
              <a:gd name="connsiteY1" fmla="*/ 0 h 603849"/>
              <a:gd name="connsiteX2" fmla="*/ 2035834 w 2035834"/>
              <a:gd name="connsiteY2" fmla="*/ 603849 h 603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5834" h="603849">
                <a:moveTo>
                  <a:pt x="0" y="603849"/>
                </a:moveTo>
                <a:cubicBezTo>
                  <a:pt x="339305" y="301924"/>
                  <a:pt x="678611" y="0"/>
                  <a:pt x="1017917" y="0"/>
                </a:cubicBezTo>
                <a:cubicBezTo>
                  <a:pt x="1357223" y="0"/>
                  <a:pt x="1696528" y="301924"/>
                  <a:pt x="2035834" y="603849"/>
                </a:cubicBezTo>
              </a:path>
            </a:pathLst>
          </a:custGeom>
          <a:noFill/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手繪多邊形 30"/>
          <p:cNvSpPr/>
          <p:nvPr/>
        </p:nvSpPr>
        <p:spPr>
          <a:xfrm rot="21317573" flipH="1" flipV="1">
            <a:off x="3967598" y="3896202"/>
            <a:ext cx="1915945" cy="496296"/>
          </a:xfrm>
          <a:custGeom>
            <a:avLst/>
            <a:gdLst>
              <a:gd name="connsiteX0" fmla="*/ 0 w 2035834"/>
              <a:gd name="connsiteY0" fmla="*/ 603849 h 603849"/>
              <a:gd name="connsiteX1" fmla="*/ 1017917 w 2035834"/>
              <a:gd name="connsiteY1" fmla="*/ 0 h 603849"/>
              <a:gd name="connsiteX2" fmla="*/ 2035834 w 2035834"/>
              <a:gd name="connsiteY2" fmla="*/ 603849 h 603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5834" h="603849">
                <a:moveTo>
                  <a:pt x="0" y="603849"/>
                </a:moveTo>
                <a:cubicBezTo>
                  <a:pt x="339305" y="301924"/>
                  <a:pt x="678611" y="0"/>
                  <a:pt x="1017917" y="0"/>
                </a:cubicBezTo>
                <a:cubicBezTo>
                  <a:pt x="1357223" y="0"/>
                  <a:pt x="1696528" y="301924"/>
                  <a:pt x="2035834" y="603849"/>
                </a:cubicBezTo>
              </a:path>
            </a:pathLst>
          </a:custGeom>
          <a:noFill/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2021233" y="5864855"/>
            <a:ext cx="361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>
                <a:solidFill>
                  <a:srgbClr val="0000FF"/>
                </a:solidFill>
              </a:rPr>
              <a:t>Other part of the network</a:t>
            </a:r>
            <a:endParaRPr lang="zh-TW" altLang="en-US" sz="2400">
              <a:solidFill>
                <a:srgbClr val="0000FF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1963816" y="856022"/>
            <a:ext cx="361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>
                <a:solidFill>
                  <a:srgbClr val="0000FF"/>
                </a:solidFill>
              </a:rPr>
              <a:t>Other part of the network</a:t>
            </a:r>
            <a:endParaRPr lang="zh-TW" altLang="en-US" sz="2400">
              <a:solidFill>
                <a:srgbClr val="0000FF"/>
              </a:solidFill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V="1">
            <a:off x="3789889" y="2279421"/>
            <a:ext cx="0" cy="7167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91512" y="2008437"/>
            <a:ext cx="1946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>
                <a:solidFill>
                  <a:srgbClr val="0000FF"/>
                </a:solidFill>
              </a:rPr>
              <a:t>(Other part of the network)</a:t>
            </a:r>
            <a:endParaRPr lang="zh-TW" altLang="en-US" sz="2400">
              <a:solidFill>
                <a:srgbClr val="0000FF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5808" y="5078646"/>
            <a:ext cx="1946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>
                <a:solidFill>
                  <a:srgbClr val="0000FF"/>
                </a:solidFill>
              </a:rPr>
              <a:t>(Other part of the network)</a:t>
            </a:r>
            <a:endParaRPr lang="zh-TW" altLang="en-US" sz="2400">
              <a:solidFill>
                <a:srgbClr val="0000FF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7038911" y="3787363"/>
            <a:ext cx="1946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>
                <a:solidFill>
                  <a:srgbClr val="0000FF"/>
                </a:solidFill>
              </a:rPr>
              <a:t>(Other part of the network)</a:t>
            </a:r>
            <a:endParaRPr lang="zh-TW" altLang="en-US" sz="2400">
              <a:solidFill>
                <a:srgbClr val="0000FF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471580" y="1701063"/>
            <a:ext cx="4156798" cy="361623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文字方塊 55"/>
          <p:cNvSpPr txBox="1"/>
          <p:nvPr/>
        </p:nvSpPr>
        <p:spPr>
          <a:xfrm>
            <a:off x="5404422" y="4680724"/>
            <a:ext cx="1152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>
                <a:solidFill>
                  <a:srgbClr val="FF0000"/>
                </a:solidFill>
              </a:rPr>
              <a:t>LSTM</a:t>
            </a:r>
            <a:endParaRPr lang="zh-TW" altLang="en-US" sz="2800" b="1" i="1" u="sng">
              <a:solidFill>
                <a:srgbClr val="FF0000"/>
              </a:solidFill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 flipH="1">
            <a:off x="6588297" y="3415726"/>
            <a:ext cx="469664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82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/>
      <p:bldP spid="10" grpId="0"/>
      <p:bldP spid="11" grpId="0" animBg="1"/>
      <p:bldP spid="12" grpId="0"/>
      <p:bldP spid="29" grpId="0" animBg="1"/>
      <p:bldP spid="31" grpId="0" animBg="1"/>
      <p:bldP spid="30" grpId="0"/>
      <p:bldP spid="34" grpId="0"/>
      <p:bldP spid="37" grpId="0"/>
      <p:bldP spid="38" grpId="0"/>
      <p:bldP spid="39" grpId="0"/>
      <p:bldP spid="51" grpId="0" animBg="1"/>
      <p:bldP spid="5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E131DA5F-14A3-4E2D-85BA-94AA3BC3C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RNN vs LSTM </a:t>
            </a:r>
          </a:p>
        </p:txBody>
      </p:sp>
      <p:pic>
        <p:nvPicPr>
          <p:cNvPr id="25602" name="Picture 3">
            <a:extLst>
              <a:ext uri="{FF2B5EF4-FFF2-40B4-BE49-F238E27FC236}">
                <a16:creationId xmlns:a16="http://schemas.microsoft.com/office/drawing/2014/main" id="{68DAF234-111F-495E-989F-A835F57B1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1524000"/>
            <a:ext cx="8356600" cy="467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29FBCDE-1ECC-46A5-A96F-AD4CE8268C85}"/>
              </a:ext>
            </a:extLst>
          </p:cNvPr>
          <p:cNvCxnSpPr>
            <a:cxnSpLocks/>
          </p:cNvCxnSpPr>
          <p:nvPr/>
        </p:nvCxnSpPr>
        <p:spPr>
          <a:xfrm>
            <a:off x="6184900" y="2133600"/>
            <a:ext cx="304158" cy="12962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C9CD718-DD42-4449-B52F-8C0B1BE4E318}"/>
              </a:ext>
            </a:extLst>
          </p:cNvPr>
          <p:cNvCxnSpPr/>
          <p:nvPr/>
        </p:nvCxnSpPr>
        <p:spPr>
          <a:xfrm>
            <a:off x="5015858" y="2133600"/>
            <a:ext cx="533400" cy="762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6CE07A-44A0-48B1-B059-ECE84DCC1B7D}"/>
              </a:ext>
            </a:extLst>
          </p:cNvPr>
          <p:cNvCxnSpPr>
            <a:cxnSpLocks/>
          </p:cNvCxnSpPr>
          <p:nvPr/>
        </p:nvCxnSpPr>
        <p:spPr>
          <a:xfrm>
            <a:off x="7391400" y="2133600"/>
            <a:ext cx="152400" cy="1371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2869D29-46FC-487E-A8ED-37469A0D4A7D}"/>
              </a:ext>
            </a:extLst>
          </p:cNvPr>
          <p:cNvSpPr txBox="1"/>
          <p:nvPr/>
        </p:nvSpPr>
        <p:spPr>
          <a:xfrm>
            <a:off x="4038600" y="1690689"/>
            <a:ext cx="382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Input Gate    Forget gate    Output Gate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12536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A5342A52-6E72-4E42-8B3F-85B53B467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GRU – gated recurrent unit </a:t>
            </a:r>
            <a:br>
              <a:rPr lang="en-US" altLang="en-US"/>
            </a:br>
            <a:r>
              <a:rPr lang="en-US" altLang="en-US" sz="2000">
                <a:solidFill>
                  <a:srgbClr val="FF0000"/>
                </a:solidFill>
              </a:rPr>
              <a:t>(more compression)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32771" name="TextBox 4">
            <a:extLst>
              <a:ext uri="{FF2B5EF4-FFF2-40B4-BE49-F238E27FC236}">
                <a16:creationId xmlns:a16="http://schemas.microsoft.com/office/drawing/2014/main" id="{A8457493-44CE-4448-B8C9-BC707057D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181600"/>
            <a:ext cx="7315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/>
              <a:t>It combines the </a:t>
            </a:r>
            <a:r>
              <a:rPr lang="en-US" altLang="en-US" sz="2000">
                <a:solidFill>
                  <a:srgbClr val="FF0000"/>
                </a:solidFill>
              </a:rPr>
              <a:t>forget</a:t>
            </a:r>
            <a:r>
              <a:rPr lang="en-US" altLang="en-US" sz="2000"/>
              <a:t> and </a:t>
            </a:r>
            <a:r>
              <a:rPr lang="en-US" altLang="en-US" sz="2000">
                <a:solidFill>
                  <a:srgbClr val="FF0000"/>
                </a:solidFill>
              </a:rPr>
              <a:t>input</a:t>
            </a:r>
            <a:r>
              <a:rPr lang="en-US" altLang="en-US" sz="2000"/>
              <a:t> into a single </a:t>
            </a:r>
            <a:r>
              <a:rPr lang="en-US" altLang="en-US" sz="2000">
                <a:solidFill>
                  <a:srgbClr val="FF0000"/>
                </a:solidFill>
              </a:rPr>
              <a:t>update gate</a:t>
            </a:r>
            <a:r>
              <a:rPr lang="en-US" altLang="en-US" sz="2000"/>
              <a:t>.</a:t>
            </a:r>
          </a:p>
          <a:p>
            <a:pPr eaLnBrk="1" hangingPunct="1"/>
            <a:r>
              <a:rPr lang="en-US" altLang="en-US" sz="2000"/>
              <a:t>It also merges the cell state and hidden state. This is simpler</a:t>
            </a:r>
          </a:p>
          <a:p>
            <a:pPr eaLnBrk="1" hangingPunct="1"/>
            <a:r>
              <a:rPr lang="en-US" altLang="en-US" sz="2000"/>
              <a:t>than LSTM. There are many other variants too.</a:t>
            </a:r>
          </a:p>
        </p:txBody>
      </p:sp>
      <p:sp>
        <p:nvSpPr>
          <p:cNvPr id="32774" name="TextBox 6">
            <a:extLst>
              <a:ext uri="{FF2B5EF4-FFF2-40B4-BE49-F238E27FC236}">
                <a16:creationId xmlns:a16="http://schemas.microsoft.com/office/drawing/2014/main" id="{11A80051-9726-4E23-A33E-5FA4772A8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6488113"/>
            <a:ext cx="28273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X,*: element-wise multiply</a:t>
            </a:r>
          </a:p>
        </p:txBody>
      </p:sp>
      <p:pic>
        <p:nvPicPr>
          <p:cNvPr id="32775" name="Picture 16">
            <a:extLst>
              <a:ext uri="{FF2B5EF4-FFF2-40B4-BE49-F238E27FC236}">
                <a16:creationId xmlns:a16="http://schemas.microsoft.com/office/drawing/2014/main" id="{AC65574A-907C-4D39-B3AF-888C88016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377" y="1997145"/>
            <a:ext cx="2744787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6" name="TextBox 13">
            <a:extLst>
              <a:ext uri="{FF2B5EF4-FFF2-40B4-BE49-F238E27FC236}">
                <a16:creationId xmlns:a16="http://schemas.microsoft.com/office/drawing/2014/main" id="{68B2F1C1-447D-4BAB-90E8-B58C89451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851184"/>
            <a:ext cx="800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LSTM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3C0A49-AE6F-44C7-9825-142AC05E0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095" y="1846332"/>
            <a:ext cx="38195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4533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930E8-0599-D54B-92D9-91ACF2D85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example for LSTM / RNN</a:t>
            </a:r>
          </a:p>
        </p:txBody>
      </p:sp>
    </p:spTree>
    <p:extLst>
      <p:ext uri="{BB962C8B-B14F-4D97-AF65-F5344CB8AC3E}">
        <p14:creationId xmlns:p14="http://schemas.microsoft.com/office/powerpoint/2010/main" val="27142654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C7519-160A-4523-A038-5A7D0908A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SG"/>
              <a:t>Python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3F2EA0-DF63-4F33-BE4C-6DE7A77C8E07}"/>
              </a:ext>
            </a:extLst>
          </p:cNvPr>
          <p:cNvSpPr txBox="1"/>
          <p:nvPr/>
        </p:nvSpPr>
        <p:spPr>
          <a:xfrm>
            <a:off x="292813" y="1003007"/>
            <a:ext cx="850186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import pandas as pd</a:t>
            </a:r>
          </a:p>
          <a:p>
            <a:r>
              <a:rPr lang="en-SG" dirty="0"/>
              <a:t>df = </a:t>
            </a:r>
            <a:r>
              <a:rPr lang="en-SG" dirty="0" err="1"/>
              <a:t>pd.read_csv</a:t>
            </a:r>
            <a:r>
              <a:rPr lang="en-SG" dirty="0"/>
              <a:t>("CyberSecurity.csv")</a:t>
            </a:r>
          </a:p>
          <a:p>
            <a:r>
              <a:rPr lang="en-SG" dirty="0"/>
              <a:t>print(</a:t>
            </a:r>
            <a:r>
              <a:rPr lang="en-SG" dirty="0" err="1"/>
              <a:t>df.columns</a:t>
            </a:r>
            <a:r>
              <a:rPr lang="en-SG" dirty="0"/>
              <a:t>)</a:t>
            </a:r>
          </a:p>
          <a:p>
            <a:r>
              <a:rPr lang="en-SG" dirty="0"/>
              <a:t>print(</a:t>
            </a:r>
            <a:r>
              <a:rPr lang="en-SG" dirty="0" err="1"/>
              <a:t>df.head</a:t>
            </a:r>
            <a:r>
              <a:rPr lang="en-SG" dirty="0"/>
              <a:t>())</a:t>
            </a:r>
          </a:p>
          <a:p>
            <a:endParaRPr lang="en-SG" dirty="0"/>
          </a:p>
          <a:p>
            <a:r>
              <a:rPr lang="en-US" dirty="0"/>
              <a:t># feature selection</a:t>
            </a:r>
          </a:p>
          <a:p>
            <a:r>
              <a:rPr lang="en-US" dirty="0"/>
              <a:t>from </a:t>
            </a:r>
            <a:r>
              <a:rPr lang="en-US" dirty="0" err="1"/>
              <a:t>sklearn.feature_selection</a:t>
            </a:r>
            <a:r>
              <a:rPr lang="en-US" dirty="0"/>
              <a:t> import </a:t>
            </a:r>
            <a:r>
              <a:rPr lang="en-US" dirty="0" err="1"/>
              <a:t>SelectKBest</a:t>
            </a:r>
            <a:r>
              <a:rPr lang="en-US" dirty="0"/>
              <a:t>, chi2</a:t>
            </a:r>
          </a:p>
          <a:p>
            <a:r>
              <a:rPr lang="en-US" dirty="0"/>
              <a:t>X1 = </a:t>
            </a:r>
            <a:r>
              <a:rPr lang="en-US" dirty="0" err="1"/>
              <a:t>df.iloc</a:t>
            </a:r>
            <a:r>
              <a:rPr lang="en-US" dirty="0"/>
              <a:t>[:, :-1]</a:t>
            </a:r>
          </a:p>
          <a:p>
            <a:r>
              <a:rPr lang="en-US" dirty="0"/>
              <a:t>Y1 = </a:t>
            </a:r>
            <a:r>
              <a:rPr lang="en-US" dirty="0" err="1"/>
              <a:t>df.iloc</a:t>
            </a:r>
            <a:r>
              <a:rPr lang="en-US" dirty="0"/>
              <a:t>[:, -1]</a:t>
            </a:r>
            <a:endParaRPr lang="en-SG" dirty="0"/>
          </a:p>
          <a:p>
            <a:endParaRPr lang="en-SG" dirty="0"/>
          </a:p>
          <a:p>
            <a:r>
              <a:rPr lang="en-SG" dirty="0"/>
              <a:t>features = </a:t>
            </a:r>
            <a:r>
              <a:rPr lang="en-SG" dirty="0" err="1"/>
              <a:t>SelectKBest</a:t>
            </a:r>
            <a:r>
              <a:rPr lang="en-SG" dirty="0"/>
              <a:t>(</a:t>
            </a:r>
            <a:r>
              <a:rPr lang="en-SG" dirty="0" err="1"/>
              <a:t>score_func</a:t>
            </a:r>
            <a:r>
              <a:rPr lang="en-SG" dirty="0"/>
              <a:t>=chi2, k=5)</a:t>
            </a:r>
          </a:p>
          <a:p>
            <a:r>
              <a:rPr lang="en-SG" dirty="0"/>
              <a:t>fit = </a:t>
            </a:r>
            <a:r>
              <a:rPr lang="en-SG" dirty="0" err="1"/>
              <a:t>features.fit</a:t>
            </a:r>
            <a:r>
              <a:rPr lang="en-SG" dirty="0"/>
              <a:t>(X1, Y1)</a:t>
            </a:r>
          </a:p>
          <a:p>
            <a:r>
              <a:rPr lang="en-SG" dirty="0"/>
              <a:t>print(</a:t>
            </a:r>
            <a:r>
              <a:rPr lang="en-SG" dirty="0" err="1"/>
              <a:t>df.columns</a:t>
            </a:r>
            <a:r>
              <a:rPr lang="en-SG" dirty="0"/>
              <a:t>, </a:t>
            </a:r>
            <a:r>
              <a:rPr lang="en-SG" dirty="0" err="1"/>
              <a:t>fit.scores</a:t>
            </a:r>
            <a:r>
              <a:rPr lang="en-SG" dirty="0"/>
              <a:t>_)</a:t>
            </a:r>
          </a:p>
          <a:p>
            <a:r>
              <a:rPr lang="en-SG" dirty="0"/>
              <a:t>mask = </a:t>
            </a:r>
            <a:r>
              <a:rPr lang="en-SG" dirty="0" err="1"/>
              <a:t>fit.get_support</a:t>
            </a:r>
            <a:r>
              <a:rPr lang="en-SG" dirty="0"/>
              <a:t>()</a:t>
            </a:r>
          </a:p>
          <a:p>
            <a:r>
              <a:rPr lang="en-SG" dirty="0" err="1"/>
              <a:t>new_features</a:t>
            </a:r>
            <a:r>
              <a:rPr lang="en-SG" dirty="0"/>
              <a:t> = X1.columns[mask]</a:t>
            </a:r>
          </a:p>
          <a:p>
            <a:r>
              <a:rPr lang="en-SG" dirty="0"/>
              <a:t>print(</a:t>
            </a:r>
            <a:r>
              <a:rPr lang="en-SG" dirty="0" err="1"/>
              <a:t>new_features</a:t>
            </a:r>
            <a:r>
              <a:rPr lang="en-SG" dirty="0"/>
              <a:t>[:])</a:t>
            </a:r>
          </a:p>
        </p:txBody>
      </p:sp>
    </p:spTree>
    <p:extLst>
      <p:ext uri="{BB962C8B-B14F-4D97-AF65-F5344CB8AC3E}">
        <p14:creationId xmlns:p14="http://schemas.microsoft.com/office/powerpoint/2010/main" val="39266166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55707A-AB42-4A4E-995A-644D861260C3}"/>
              </a:ext>
            </a:extLst>
          </p:cNvPr>
          <p:cNvSpPr txBox="1"/>
          <p:nvPr/>
        </p:nvSpPr>
        <p:spPr>
          <a:xfrm>
            <a:off x="298148" y="232673"/>
            <a:ext cx="8547703" cy="538609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SG" sz="1600" dirty="0"/>
              <a:t>timesteps = 1</a:t>
            </a:r>
          </a:p>
          <a:p>
            <a:r>
              <a:rPr lang="en-SG" sz="1600" dirty="0" err="1"/>
              <a:t>df_size</a:t>
            </a:r>
            <a:r>
              <a:rPr lang="en-SG" sz="1600" dirty="0"/>
              <a:t> = </a:t>
            </a:r>
            <a:r>
              <a:rPr lang="en-SG" sz="1600" dirty="0" err="1"/>
              <a:t>len</a:t>
            </a:r>
            <a:r>
              <a:rPr lang="en-SG" sz="1600" dirty="0"/>
              <a:t>(df)</a:t>
            </a:r>
          </a:p>
          <a:p>
            <a:r>
              <a:rPr lang="en-US" sz="1600" dirty="0" err="1"/>
              <a:t>df_resize</a:t>
            </a:r>
            <a:r>
              <a:rPr lang="en-US" sz="1600" dirty="0"/>
              <a:t> = int(</a:t>
            </a:r>
            <a:r>
              <a:rPr lang="en-US" sz="1600" dirty="0" err="1"/>
              <a:t>df_size</a:t>
            </a:r>
            <a:r>
              <a:rPr lang="en-US" sz="1600" dirty="0"/>
              <a:t>//timesteps)</a:t>
            </a:r>
            <a:endParaRPr lang="en-SG" sz="1600" dirty="0"/>
          </a:p>
          <a:p>
            <a:r>
              <a:rPr lang="en-US" sz="1600" dirty="0" err="1"/>
              <a:t>df_trunc_size</a:t>
            </a:r>
            <a:r>
              <a:rPr lang="en-US" sz="1600" dirty="0"/>
              <a:t> = </a:t>
            </a:r>
            <a:r>
              <a:rPr lang="en-US" sz="1600" dirty="0" err="1"/>
              <a:t>df_resize</a:t>
            </a:r>
            <a:r>
              <a:rPr lang="en-US" sz="1600" dirty="0"/>
              <a:t> * timesteps</a:t>
            </a:r>
          </a:p>
          <a:p>
            <a:r>
              <a:rPr lang="en-US" sz="1600" dirty="0" err="1"/>
              <a:t>num_class</a:t>
            </a:r>
            <a:r>
              <a:rPr lang="en-US" sz="1600" dirty="0"/>
              <a:t> = 1 #many to one, change to 1. for many to many, change to timesteps</a:t>
            </a:r>
          </a:p>
          <a:p>
            <a:endParaRPr lang="en-US" sz="1600" dirty="0"/>
          </a:p>
          <a:p>
            <a:r>
              <a:rPr lang="fr-FR" sz="1600" dirty="0"/>
              <a:t>X = </a:t>
            </a:r>
            <a:r>
              <a:rPr lang="fr-FR" sz="1600" dirty="0" err="1"/>
              <a:t>df.loc</a:t>
            </a:r>
            <a:r>
              <a:rPr lang="fr-FR" sz="1600" dirty="0"/>
              <a:t>[:, [' MV101', 'P102', 'AIT202']]</a:t>
            </a:r>
          </a:p>
          <a:p>
            <a:r>
              <a:rPr lang="en-US" sz="1600" dirty="0" err="1"/>
              <a:t>df_dim</a:t>
            </a:r>
            <a:r>
              <a:rPr lang="en-US" sz="1600" dirty="0"/>
              <a:t> = </a:t>
            </a:r>
            <a:r>
              <a:rPr lang="en-US" sz="1600" dirty="0" err="1"/>
              <a:t>len</a:t>
            </a:r>
            <a:r>
              <a:rPr lang="en-US" sz="1600" dirty="0"/>
              <a:t>(</a:t>
            </a:r>
            <a:r>
              <a:rPr lang="en-US" sz="1600" dirty="0" err="1"/>
              <a:t>X.columns</a:t>
            </a:r>
            <a:r>
              <a:rPr lang="en-US" sz="1600" dirty="0"/>
              <a:t>)</a:t>
            </a:r>
          </a:p>
          <a:p>
            <a:r>
              <a:rPr lang="en-US" sz="1600" dirty="0"/>
              <a:t>X = </a:t>
            </a:r>
            <a:r>
              <a:rPr lang="en-US" sz="1600" dirty="0" err="1"/>
              <a:t>X.values</a:t>
            </a:r>
            <a:endParaRPr lang="en-US" sz="1600" dirty="0"/>
          </a:p>
          <a:p>
            <a:r>
              <a:rPr lang="en-US" sz="1600" dirty="0"/>
              <a:t>Y = </a:t>
            </a:r>
            <a:r>
              <a:rPr lang="en-US" sz="1600" dirty="0" err="1"/>
              <a:t>df.loc</a:t>
            </a:r>
            <a:r>
              <a:rPr lang="en-US" sz="1600" dirty="0"/>
              <a:t>[:, ["Attack"]].values</a:t>
            </a:r>
          </a:p>
          <a:p>
            <a:endParaRPr lang="en-US" sz="1600" dirty="0"/>
          </a:p>
          <a:p>
            <a:r>
              <a:rPr lang="en-US" sz="1600" dirty="0"/>
              <a:t>X = X[:</a:t>
            </a:r>
            <a:r>
              <a:rPr lang="en-US" sz="1600" dirty="0" err="1"/>
              <a:t>df_trunc_size</a:t>
            </a:r>
            <a:r>
              <a:rPr lang="en-US" sz="1600" dirty="0"/>
              <a:t>, :]</a:t>
            </a:r>
          </a:p>
          <a:p>
            <a:r>
              <a:rPr lang="es-ES" sz="1600" dirty="0"/>
              <a:t>Y = Y[:</a:t>
            </a:r>
            <a:r>
              <a:rPr lang="es-ES" sz="1600" dirty="0" err="1"/>
              <a:t>df_trunc_size</a:t>
            </a:r>
            <a:r>
              <a:rPr lang="es-ES" sz="1600" dirty="0"/>
              <a:t>]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 err="1"/>
              <a:t>X_shaped</a:t>
            </a:r>
            <a:r>
              <a:rPr lang="en-US" sz="1600" dirty="0"/>
              <a:t> = </a:t>
            </a:r>
            <a:r>
              <a:rPr lang="en-US" sz="1600" dirty="0" err="1"/>
              <a:t>X.reshape</a:t>
            </a:r>
            <a:r>
              <a:rPr lang="en-US" sz="1600" dirty="0"/>
              <a:t>(</a:t>
            </a:r>
            <a:r>
              <a:rPr lang="en-US" sz="1600" dirty="0" err="1"/>
              <a:t>df_resize</a:t>
            </a:r>
            <a:r>
              <a:rPr lang="en-US" sz="1600" dirty="0"/>
              <a:t>, timesteps, </a:t>
            </a:r>
            <a:r>
              <a:rPr lang="en-US" sz="1600" dirty="0" err="1"/>
              <a:t>df_dim</a:t>
            </a:r>
            <a:r>
              <a:rPr lang="en-US" sz="1600" dirty="0"/>
              <a:t>)</a:t>
            </a:r>
          </a:p>
          <a:p>
            <a:r>
              <a:rPr lang="en-US" sz="1600" dirty="0" err="1"/>
              <a:t>Y_shaped</a:t>
            </a:r>
            <a:r>
              <a:rPr lang="en-US" sz="1600" dirty="0"/>
              <a:t> = </a:t>
            </a:r>
            <a:r>
              <a:rPr lang="en-US" sz="1600" dirty="0" err="1"/>
              <a:t>Y.reshape</a:t>
            </a:r>
            <a:r>
              <a:rPr lang="en-US" sz="1600" dirty="0"/>
              <a:t>(</a:t>
            </a:r>
            <a:r>
              <a:rPr lang="en-US" sz="1600" dirty="0" err="1"/>
              <a:t>df_resize</a:t>
            </a:r>
            <a:r>
              <a:rPr lang="en-US" sz="1600" dirty="0"/>
              <a:t>, timesteps)</a:t>
            </a:r>
          </a:p>
          <a:p>
            <a:r>
              <a:rPr lang="en-US" sz="1600" dirty="0"/>
              <a:t>print(</a:t>
            </a:r>
            <a:r>
              <a:rPr lang="en-US" sz="1600" dirty="0" err="1"/>
              <a:t>X_shaped.shape</a:t>
            </a:r>
            <a:r>
              <a:rPr lang="en-US" sz="1600" dirty="0"/>
              <a:t>)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SG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AFBEBD-456E-4381-B77A-0B21EF9C4AE6}"/>
              </a:ext>
            </a:extLst>
          </p:cNvPr>
          <p:cNvSpPr txBox="1"/>
          <p:nvPr/>
        </p:nvSpPr>
        <p:spPr>
          <a:xfrm>
            <a:off x="298147" y="4541545"/>
            <a:ext cx="79717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Segoe UI"/>
              </a:rPr>
              <a:t>Y_shaped</a:t>
            </a:r>
            <a:r>
              <a:rPr lang="en-US" dirty="0">
                <a:cs typeface="Segoe UI"/>
              </a:rPr>
              <a:t> = </a:t>
            </a:r>
            <a:r>
              <a:rPr lang="en-US" dirty="0" err="1">
                <a:cs typeface="Segoe UI"/>
              </a:rPr>
              <a:t>Y_shaped</a:t>
            </a:r>
            <a:r>
              <a:rPr lang="en-US" dirty="0">
                <a:cs typeface="Segoe UI"/>
              </a:rPr>
              <a:t>[:,-1] # because many to 1, we only select the last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3D014A-C8E3-41B8-A3BD-2D2396D625B4}"/>
              </a:ext>
            </a:extLst>
          </p:cNvPr>
          <p:cNvSpPr txBox="1"/>
          <p:nvPr/>
        </p:nvSpPr>
        <p:spPr>
          <a:xfrm>
            <a:off x="298148" y="4946080"/>
            <a:ext cx="804575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dirty="0"/>
              <a:t>from </a:t>
            </a:r>
            <a:r>
              <a:rPr lang="en-SG" sz="1600" dirty="0" err="1"/>
              <a:t>sklearn.model_selection</a:t>
            </a:r>
            <a:r>
              <a:rPr lang="en-SG" sz="1600" dirty="0"/>
              <a:t> import </a:t>
            </a:r>
            <a:r>
              <a:rPr lang="en-SG" sz="1600" dirty="0" err="1"/>
              <a:t>train_test_split</a:t>
            </a:r>
            <a:endParaRPr lang="en-SG" sz="1600" dirty="0"/>
          </a:p>
          <a:p>
            <a:r>
              <a:rPr lang="en-SG" sz="1600" dirty="0" err="1"/>
              <a:t>X_train,X_test</a:t>
            </a:r>
            <a:r>
              <a:rPr lang="en-SG" sz="1600" dirty="0"/>
              <a:t>, </a:t>
            </a:r>
            <a:r>
              <a:rPr lang="en-SG" sz="1600" dirty="0" err="1"/>
              <a:t>Y_train</a:t>
            </a:r>
            <a:r>
              <a:rPr lang="en-SG" sz="1600" dirty="0"/>
              <a:t>, </a:t>
            </a:r>
            <a:r>
              <a:rPr lang="en-SG" sz="1600" dirty="0" err="1"/>
              <a:t>Y_test</a:t>
            </a:r>
            <a:r>
              <a:rPr lang="en-SG" sz="1600" dirty="0"/>
              <a:t> = </a:t>
            </a:r>
            <a:r>
              <a:rPr lang="en-SG" sz="1600" dirty="0" err="1"/>
              <a:t>train_test_split</a:t>
            </a:r>
            <a:r>
              <a:rPr lang="en-SG" sz="1600" dirty="0"/>
              <a:t>(</a:t>
            </a:r>
            <a:r>
              <a:rPr lang="en-SG" sz="1600" dirty="0" err="1"/>
              <a:t>X_shaped,Y_shaped</a:t>
            </a:r>
            <a:r>
              <a:rPr lang="en-SG" sz="1600" dirty="0"/>
              <a:t>)</a:t>
            </a:r>
          </a:p>
          <a:p>
            <a:r>
              <a:rPr lang="en-SG" sz="1600" dirty="0"/>
              <a:t>from </a:t>
            </a:r>
            <a:r>
              <a:rPr lang="en-SG" sz="1600" dirty="0" err="1"/>
              <a:t>keras.models</a:t>
            </a:r>
            <a:r>
              <a:rPr lang="en-SG" sz="1600" dirty="0"/>
              <a:t> import Sequential</a:t>
            </a:r>
          </a:p>
          <a:p>
            <a:r>
              <a:rPr lang="en-SG" sz="1600" dirty="0"/>
              <a:t>from </a:t>
            </a:r>
            <a:r>
              <a:rPr lang="en-SG" sz="1600" dirty="0" err="1"/>
              <a:t>keras.layers</a:t>
            </a:r>
            <a:r>
              <a:rPr lang="en-SG" sz="1600" dirty="0"/>
              <a:t> import Dense, Dropout, LSTM, </a:t>
            </a:r>
            <a:r>
              <a:rPr lang="en-SG" sz="1600" dirty="0" err="1"/>
              <a:t>SimpleRNN</a:t>
            </a:r>
            <a:r>
              <a:rPr lang="en-SG" sz="1600" dirty="0"/>
              <a:t>, GRU</a:t>
            </a:r>
          </a:p>
        </p:txBody>
      </p:sp>
    </p:spTree>
    <p:extLst>
      <p:ext uri="{BB962C8B-B14F-4D97-AF65-F5344CB8AC3E}">
        <p14:creationId xmlns:p14="http://schemas.microsoft.com/office/powerpoint/2010/main" val="716692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4BFCE-33C8-45A6-9592-62C1AA4D3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Deep Learning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E7C01-A5FB-4491-8C0C-CACBE6041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Temporal</a:t>
            </a:r>
          </a:p>
          <a:p>
            <a:r>
              <a:rPr lang="en-US"/>
              <a:t>Sequence</a:t>
            </a:r>
          </a:p>
          <a:p>
            <a:r>
              <a:rPr lang="en-US"/>
              <a:t>Time Series</a:t>
            </a:r>
          </a:p>
          <a:p>
            <a:r>
              <a:rPr lang="en-US"/>
              <a:t>HMM, RNN, LSTM (depends on length of sequence and complexity of data)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44094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9D132F-06C1-44B4-B19C-EC34447B4865}"/>
              </a:ext>
            </a:extLst>
          </p:cNvPr>
          <p:cNvSpPr txBox="1"/>
          <p:nvPr/>
        </p:nvSpPr>
        <p:spPr>
          <a:xfrm>
            <a:off x="231169" y="889843"/>
            <a:ext cx="8697074" cy="507831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SG" dirty="0"/>
              <a:t>model1 = Sequential()</a:t>
            </a:r>
          </a:p>
          <a:p>
            <a:endParaRPr lang="en-SG" dirty="0"/>
          </a:p>
          <a:p>
            <a:r>
              <a:rPr lang="en-SG" dirty="0"/>
              <a:t>model1.add(</a:t>
            </a:r>
            <a:r>
              <a:rPr lang="en-SG" dirty="0" err="1"/>
              <a:t>SimpleRNN</a:t>
            </a:r>
            <a:r>
              <a:rPr lang="en-SG" dirty="0"/>
              <a:t>(12, </a:t>
            </a:r>
            <a:r>
              <a:rPr lang="en-SG" dirty="0" err="1"/>
              <a:t>return_sequences</a:t>
            </a:r>
            <a:r>
              <a:rPr lang="en-SG" dirty="0"/>
              <a:t>=True, </a:t>
            </a:r>
            <a:r>
              <a:rPr lang="en-SG" dirty="0" err="1"/>
              <a:t>input_shape</a:t>
            </a:r>
            <a:r>
              <a:rPr lang="en-SG" dirty="0"/>
              <a:t>=(timesteps, </a:t>
            </a:r>
            <a:r>
              <a:rPr lang="en-SG" dirty="0" err="1"/>
              <a:t>df_dim</a:t>
            </a:r>
            <a:r>
              <a:rPr lang="en-SG" dirty="0"/>
              <a:t>)))</a:t>
            </a:r>
          </a:p>
          <a:p>
            <a:r>
              <a:rPr lang="en-SG" dirty="0"/>
              <a:t>model1.add(Dropout(0.2))</a:t>
            </a:r>
          </a:p>
          <a:p>
            <a:r>
              <a:rPr lang="en-SG" dirty="0"/>
              <a:t>model1.add(</a:t>
            </a:r>
            <a:r>
              <a:rPr lang="en-SG" dirty="0" err="1"/>
              <a:t>SimpleRNN</a:t>
            </a:r>
            <a:r>
              <a:rPr lang="en-SG" dirty="0"/>
              <a:t>(12, </a:t>
            </a:r>
            <a:r>
              <a:rPr lang="en-SG" dirty="0" err="1"/>
              <a:t>return_sequences</a:t>
            </a:r>
            <a:r>
              <a:rPr lang="en-SG" dirty="0"/>
              <a:t>=True))</a:t>
            </a:r>
          </a:p>
          <a:p>
            <a:r>
              <a:rPr lang="en-SG" dirty="0"/>
              <a:t>model1.add(Dropout(0.2))</a:t>
            </a:r>
          </a:p>
          <a:p>
            <a:endParaRPr lang="en-SG" dirty="0"/>
          </a:p>
          <a:p>
            <a:r>
              <a:rPr lang="en-SG" dirty="0"/>
              <a:t>model1.add(</a:t>
            </a:r>
            <a:r>
              <a:rPr lang="en-SG" dirty="0" err="1"/>
              <a:t>SimpleRNN</a:t>
            </a:r>
            <a:r>
              <a:rPr lang="en-SG" dirty="0"/>
              <a:t>(12))</a:t>
            </a:r>
          </a:p>
          <a:p>
            <a:r>
              <a:rPr lang="en-SG" dirty="0"/>
              <a:t>model1.add(Dropout(0.2))</a:t>
            </a:r>
          </a:p>
          <a:p>
            <a:endParaRPr lang="en-SG" dirty="0"/>
          </a:p>
          <a:p>
            <a:r>
              <a:rPr lang="en-SG" dirty="0"/>
              <a:t>#change 1 to </a:t>
            </a:r>
            <a:r>
              <a:rPr lang="en-SG" dirty="0" err="1"/>
              <a:t>num_class</a:t>
            </a:r>
            <a:r>
              <a:rPr lang="en-SG" dirty="0"/>
              <a:t> for many to many</a:t>
            </a:r>
          </a:p>
          <a:p>
            <a:r>
              <a:rPr lang="en-SG" dirty="0"/>
              <a:t>model1.add(Dense(1, activation='sigmoid'))</a:t>
            </a:r>
          </a:p>
          <a:p>
            <a:r>
              <a:rPr lang="en-SG" dirty="0"/>
              <a:t>model1.summary()</a:t>
            </a:r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model1.compile(loss='</a:t>
            </a:r>
            <a:r>
              <a:rPr lang="en-SG" dirty="0" err="1"/>
              <a:t>binary_crossentropy</a:t>
            </a:r>
            <a:r>
              <a:rPr lang="en-SG" dirty="0"/>
              <a:t>', optimizer='</a:t>
            </a:r>
            <a:r>
              <a:rPr lang="en-SG" dirty="0" err="1"/>
              <a:t>rmsprop</a:t>
            </a:r>
            <a:r>
              <a:rPr lang="en-SG" dirty="0"/>
              <a:t>', metrics=['accuracy'])</a:t>
            </a:r>
          </a:p>
          <a:p>
            <a:r>
              <a:rPr lang="en-SG" dirty="0"/>
              <a:t>model1.fit(</a:t>
            </a:r>
            <a:r>
              <a:rPr lang="en-SG" dirty="0" err="1"/>
              <a:t>X_train</a:t>
            </a:r>
            <a:r>
              <a:rPr lang="en-SG" dirty="0"/>
              <a:t>, </a:t>
            </a:r>
            <a:r>
              <a:rPr lang="en-SG" dirty="0" err="1"/>
              <a:t>Y_train</a:t>
            </a:r>
            <a:r>
              <a:rPr lang="en-SG" dirty="0"/>
              <a:t>, </a:t>
            </a:r>
            <a:r>
              <a:rPr lang="en-SG" dirty="0" err="1"/>
              <a:t>batch_size</a:t>
            </a:r>
            <a:r>
              <a:rPr lang="en-SG" dirty="0"/>
              <a:t>=10, epochs = 10)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FD0846-E1E3-4F11-9D87-5A27D9B66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69" y="-7868"/>
            <a:ext cx="8229600" cy="1143000"/>
          </a:xfrm>
        </p:spPr>
        <p:txBody>
          <a:bodyPr/>
          <a:lstStyle/>
          <a:p>
            <a:r>
              <a:rPr lang="en-US"/>
              <a:t>RNN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49399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33E08-C681-4217-AB35-85DF5CDDA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</a:t>
            </a:r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93D171-BE49-4BC5-9B03-45A275A69BD0}"/>
              </a:ext>
            </a:extLst>
          </p:cNvPr>
          <p:cNvSpPr txBox="1"/>
          <p:nvPr/>
        </p:nvSpPr>
        <p:spPr>
          <a:xfrm>
            <a:off x="457200" y="1601520"/>
            <a:ext cx="6755258" cy="397031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dirty="0"/>
              <a:t>pred = model1.predict(</a:t>
            </a:r>
            <a:r>
              <a:rPr lang="en-US" dirty="0" err="1"/>
              <a:t>X_test</a:t>
            </a:r>
            <a:r>
              <a:rPr lang="en-US" dirty="0"/>
              <a:t>)</a:t>
            </a:r>
          </a:p>
          <a:p>
            <a:r>
              <a:rPr lang="en-US" dirty="0"/>
              <a:t>pred = pred &gt; 0.5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pred = </a:t>
            </a:r>
            <a:r>
              <a:rPr lang="en-US" dirty="0" err="1"/>
              <a:t>pred.reshape</a:t>
            </a:r>
            <a:r>
              <a:rPr lang="en-US" dirty="0"/>
              <a:t>(</a:t>
            </a:r>
            <a:r>
              <a:rPr lang="en-US" dirty="0" err="1"/>
              <a:t>pred.shape</a:t>
            </a:r>
            <a:r>
              <a:rPr lang="en-US" dirty="0"/>
              <a:t>[0]*</a:t>
            </a:r>
            <a:r>
              <a:rPr lang="en-US" dirty="0" err="1"/>
              <a:t>pred.shape</a:t>
            </a:r>
            <a:r>
              <a:rPr lang="en-US" dirty="0"/>
              <a:t>[1])</a:t>
            </a:r>
          </a:p>
          <a:p>
            <a:r>
              <a:rPr lang="en-US" dirty="0"/>
              <a:t>print(pred)</a:t>
            </a:r>
          </a:p>
          <a:p>
            <a:endParaRPr lang="en-US" dirty="0"/>
          </a:p>
          <a:p>
            <a:r>
              <a:rPr lang="es-ES" dirty="0"/>
              <a:t>actual = </a:t>
            </a:r>
            <a:r>
              <a:rPr lang="es-ES" dirty="0" err="1"/>
              <a:t>Y_test.reshape</a:t>
            </a:r>
            <a:r>
              <a:rPr lang="es-ES" dirty="0"/>
              <a:t>(</a:t>
            </a:r>
            <a:r>
              <a:rPr lang="es-ES" dirty="0" err="1"/>
              <a:t>Y_test.shape</a:t>
            </a:r>
            <a:r>
              <a:rPr lang="es-ES" dirty="0"/>
              <a:t>[0])</a:t>
            </a:r>
          </a:p>
          <a:p>
            <a:r>
              <a:rPr lang="es-ES" dirty="0" err="1"/>
              <a:t>print</a:t>
            </a:r>
            <a:r>
              <a:rPr lang="es-ES" dirty="0"/>
              <a:t>(actual)</a:t>
            </a:r>
            <a:endParaRPr lang="en-US" dirty="0"/>
          </a:p>
          <a:p>
            <a:endParaRPr lang="en-US" dirty="0"/>
          </a:p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sklearn.metrics</a:t>
            </a:r>
            <a:r>
              <a:rPr lang="fr-FR" dirty="0"/>
              <a:t> import </a:t>
            </a:r>
            <a:r>
              <a:rPr lang="fr-FR" dirty="0" err="1"/>
              <a:t>confusion_matrix</a:t>
            </a:r>
            <a:endParaRPr lang="fr-FR" dirty="0"/>
          </a:p>
          <a:p>
            <a:r>
              <a:rPr lang="fr-FR" dirty="0"/>
              <a:t>cm = </a:t>
            </a:r>
            <a:r>
              <a:rPr lang="fr-FR" dirty="0" err="1"/>
              <a:t>confusion_matrix</a:t>
            </a:r>
            <a:r>
              <a:rPr lang="fr-FR" dirty="0"/>
              <a:t>(</a:t>
            </a:r>
            <a:r>
              <a:rPr lang="fr-FR" dirty="0" err="1"/>
              <a:t>actual</a:t>
            </a:r>
            <a:r>
              <a:rPr lang="fr-FR" dirty="0"/>
              <a:t>, </a:t>
            </a:r>
            <a:r>
              <a:rPr lang="fr-FR" dirty="0" err="1"/>
              <a:t>pred</a:t>
            </a:r>
            <a:r>
              <a:rPr lang="fr-FR" dirty="0"/>
              <a:t>)</a:t>
            </a:r>
            <a:endParaRPr lang="en-US" dirty="0"/>
          </a:p>
          <a:p>
            <a:r>
              <a:rPr lang="en-SG" dirty="0"/>
              <a:t>print(cm)</a:t>
            </a:r>
          </a:p>
          <a:p>
            <a:r>
              <a:rPr lang="en-SG" dirty="0"/>
              <a:t>accuracy = (cm[0,0] + cm[1,1])/sum(sum(cm))</a:t>
            </a:r>
          </a:p>
          <a:p>
            <a:r>
              <a:rPr lang="en-SG" dirty="0"/>
              <a:t>print(accuracy)</a:t>
            </a:r>
          </a:p>
        </p:txBody>
      </p:sp>
    </p:spTree>
    <p:extLst>
      <p:ext uri="{BB962C8B-B14F-4D97-AF65-F5344CB8AC3E}">
        <p14:creationId xmlns:p14="http://schemas.microsoft.com/office/powerpoint/2010/main" val="4047784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0F88A-984C-4BDC-94FE-702835086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69" y="-7868"/>
            <a:ext cx="8229600" cy="1143000"/>
          </a:xfrm>
        </p:spPr>
        <p:txBody>
          <a:bodyPr/>
          <a:lstStyle/>
          <a:p>
            <a:r>
              <a:rPr lang="en-US"/>
              <a:t>GRU</a:t>
            </a:r>
            <a:endParaRPr lang="en-S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6877A6-F77E-4AD2-803C-D5A0BBE7677D}"/>
              </a:ext>
            </a:extLst>
          </p:cNvPr>
          <p:cNvSpPr txBox="1"/>
          <p:nvPr/>
        </p:nvSpPr>
        <p:spPr>
          <a:xfrm>
            <a:off x="231169" y="1135132"/>
            <a:ext cx="8460769" cy="480131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SG" dirty="0"/>
              <a:t>model2= Sequential()</a:t>
            </a:r>
          </a:p>
          <a:p>
            <a:endParaRPr lang="en-SG" dirty="0"/>
          </a:p>
          <a:p>
            <a:r>
              <a:rPr lang="en-SG" dirty="0"/>
              <a:t>model2.add(GRU(12, </a:t>
            </a:r>
            <a:r>
              <a:rPr lang="en-SG" dirty="0" err="1"/>
              <a:t>return_sequences</a:t>
            </a:r>
            <a:r>
              <a:rPr lang="en-SG" dirty="0"/>
              <a:t>=True, </a:t>
            </a:r>
            <a:r>
              <a:rPr lang="en-SG" dirty="0" err="1"/>
              <a:t>input_shape</a:t>
            </a:r>
            <a:r>
              <a:rPr lang="en-SG" dirty="0"/>
              <a:t>=(timesteps, </a:t>
            </a:r>
            <a:r>
              <a:rPr lang="en-SG" dirty="0" err="1"/>
              <a:t>df_dim</a:t>
            </a:r>
            <a:r>
              <a:rPr lang="en-SG" dirty="0"/>
              <a:t>)))</a:t>
            </a:r>
          </a:p>
          <a:p>
            <a:r>
              <a:rPr lang="en-SG" dirty="0"/>
              <a:t>model2.add(Dropout(0.2))</a:t>
            </a:r>
          </a:p>
          <a:p>
            <a:r>
              <a:rPr lang="en-SG" dirty="0"/>
              <a:t>model2.add(GRU(12,return_sequences=True))</a:t>
            </a:r>
          </a:p>
          <a:p>
            <a:r>
              <a:rPr lang="en-SG" dirty="0"/>
              <a:t>model2.add(Dropout(0.2))</a:t>
            </a:r>
          </a:p>
          <a:p>
            <a:endParaRPr lang="en-SG" dirty="0"/>
          </a:p>
          <a:p>
            <a:r>
              <a:rPr lang="en-SG" dirty="0"/>
              <a:t>model2.add(GRU(12))</a:t>
            </a:r>
          </a:p>
          <a:p>
            <a:r>
              <a:rPr lang="en-SG" dirty="0"/>
              <a:t>model2.add(Dropout(0.2))</a:t>
            </a:r>
          </a:p>
          <a:p>
            <a:endParaRPr lang="en-SG" dirty="0"/>
          </a:p>
          <a:p>
            <a:r>
              <a:rPr lang="en-SG" dirty="0"/>
              <a:t>#change 1 to </a:t>
            </a:r>
            <a:r>
              <a:rPr lang="en-SG" dirty="0" err="1"/>
              <a:t>num_class</a:t>
            </a:r>
            <a:r>
              <a:rPr lang="en-SG" dirty="0"/>
              <a:t> for many to many</a:t>
            </a:r>
          </a:p>
          <a:p>
            <a:r>
              <a:rPr lang="en-SG" dirty="0"/>
              <a:t>model2.add(Dense(1, activation='sigmoid'))</a:t>
            </a:r>
          </a:p>
          <a:p>
            <a:r>
              <a:rPr lang="en-SG" dirty="0"/>
              <a:t>model2.summary()</a:t>
            </a:r>
          </a:p>
          <a:p>
            <a:endParaRPr lang="en-SG" dirty="0"/>
          </a:p>
          <a:p>
            <a:r>
              <a:rPr lang="en-SG" dirty="0"/>
              <a:t>model2.compile(loss='</a:t>
            </a:r>
            <a:r>
              <a:rPr lang="en-SG" dirty="0" err="1"/>
              <a:t>binary_crossentropy</a:t>
            </a:r>
            <a:r>
              <a:rPr lang="en-SG" dirty="0"/>
              <a:t>', optimizer='</a:t>
            </a:r>
            <a:r>
              <a:rPr lang="en-SG" dirty="0" err="1"/>
              <a:t>rmsprop</a:t>
            </a:r>
            <a:r>
              <a:rPr lang="en-SG" dirty="0"/>
              <a:t>', metrics=['accuracy'])</a:t>
            </a:r>
          </a:p>
          <a:p>
            <a:r>
              <a:rPr lang="en-SG" dirty="0"/>
              <a:t>model2.fit(</a:t>
            </a:r>
            <a:r>
              <a:rPr lang="en-SG" dirty="0" err="1"/>
              <a:t>X_train</a:t>
            </a:r>
            <a:r>
              <a:rPr lang="en-SG" dirty="0"/>
              <a:t>, </a:t>
            </a:r>
            <a:r>
              <a:rPr lang="en-SG" dirty="0" err="1"/>
              <a:t>Y_train</a:t>
            </a:r>
            <a:r>
              <a:rPr lang="en-SG" dirty="0"/>
              <a:t>, </a:t>
            </a:r>
            <a:r>
              <a:rPr lang="en-SG" dirty="0" err="1"/>
              <a:t>batch_size</a:t>
            </a:r>
            <a:r>
              <a:rPr lang="en-SG" dirty="0"/>
              <a:t>=10, epochs = 10)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01456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33E08-C681-4217-AB35-85DF5CDDA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</a:t>
            </a:r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93D171-BE49-4BC5-9B03-45A275A69BD0}"/>
              </a:ext>
            </a:extLst>
          </p:cNvPr>
          <p:cNvSpPr txBox="1"/>
          <p:nvPr/>
        </p:nvSpPr>
        <p:spPr>
          <a:xfrm>
            <a:off x="457200" y="1601520"/>
            <a:ext cx="6755258" cy="397031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dirty="0"/>
              <a:t>pred = model2.predict(</a:t>
            </a:r>
            <a:r>
              <a:rPr lang="en-US" dirty="0" err="1"/>
              <a:t>X_test</a:t>
            </a:r>
            <a:r>
              <a:rPr lang="en-US" dirty="0"/>
              <a:t>)</a:t>
            </a:r>
          </a:p>
          <a:p>
            <a:r>
              <a:rPr lang="en-US" dirty="0"/>
              <a:t>pred = pred &gt; 0.5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pred = </a:t>
            </a:r>
            <a:r>
              <a:rPr lang="en-US" dirty="0" err="1"/>
              <a:t>pred.reshape</a:t>
            </a:r>
            <a:r>
              <a:rPr lang="en-US" dirty="0"/>
              <a:t>(</a:t>
            </a:r>
            <a:r>
              <a:rPr lang="en-US" dirty="0" err="1"/>
              <a:t>pred.shape</a:t>
            </a:r>
            <a:r>
              <a:rPr lang="en-US" dirty="0"/>
              <a:t>[0]*</a:t>
            </a:r>
            <a:r>
              <a:rPr lang="en-US" dirty="0" err="1"/>
              <a:t>pred.shape</a:t>
            </a:r>
            <a:r>
              <a:rPr lang="en-US" dirty="0"/>
              <a:t>[1])</a:t>
            </a:r>
          </a:p>
          <a:p>
            <a:r>
              <a:rPr lang="en-US" dirty="0"/>
              <a:t>print(pred)</a:t>
            </a:r>
          </a:p>
          <a:p>
            <a:endParaRPr lang="en-US" dirty="0"/>
          </a:p>
          <a:p>
            <a:r>
              <a:rPr lang="es-ES" dirty="0"/>
              <a:t>actual = </a:t>
            </a:r>
            <a:r>
              <a:rPr lang="es-ES" dirty="0" err="1"/>
              <a:t>Y_test.reshape</a:t>
            </a:r>
            <a:r>
              <a:rPr lang="es-ES" dirty="0"/>
              <a:t>(</a:t>
            </a:r>
            <a:r>
              <a:rPr lang="es-ES" dirty="0" err="1"/>
              <a:t>Y_test.shape</a:t>
            </a:r>
            <a:r>
              <a:rPr lang="es-ES" dirty="0"/>
              <a:t>[0])</a:t>
            </a:r>
          </a:p>
          <a:p>
            <a:r>
              <a:rPr lang="es-ES" dirty="0" err="1"/>
              <a:t>print</a:t>
            </a:r>
            <a:r>
              <a:rPr lang="es-ES" dirty="0"/>
              <a:t>(actual)</a:t>
            </a:r>
            <a:endParaRPr lang="en-US" dirty="0"/>
          </a:p>
          <a:p>
            <a:endParaRPr lang="en-US" dirty="0"/>
          </a:p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sklearn.metrics</a:t>
            </a:r>
            <a:r>
              <a:rPr lang="fr-FR" dirty="0"/>
              <a:t> import </a:t>
            </a:r>
            <a:r>
              <a:rPr lang="fr-FR" dirty="0" err="1"/>
              <a:t>confusion_matrix</a:t>
            </a:r>
            <a:endParaRPr lang="fr-FR" dirty="0"/>
          </a:p>
          <a:p>
            <a:r>
              <a:rPr lang="fr-FR" dirty="0"/>
              <a:t>cm = </a:t>
            </a:r>
            <a:r>
              <a:rPr lang="fr-FR" dirty="0" err="1"/>
              <a:t>confusion_matrix</a:t>
            </a:r>
            <a:r>
              <a:rPr lang="fr-FR" dirty="0"/>
              <a:t>(</a:t>
            </a:r>
            <a:r>
              <a:rPr lang="fr-FR" dirty="0" err="1"/>
              <a:t>actual</a:t>
            </a:r>
            <a:r>
              <a:rPr lang="fr-FR" dirty="0"/>
              <a:t>, </a:t>
            </a:r>
            <a:r>
              <a:rPr lang="fr-FR" dirty="0" err="1"/>
              <a:t>pred</a:t>
            </a:r>
            <a:r>
              <a:rPr lang="fr-FR" dirty="0"/>
              <a:t>)</a:t>
            </a:r>
            <a:endParaRPr lang="en-US" dirty="0"/>
          </a:p>
          <a:p>
            <a:r>
              <a:rPr lang="en-SG" dirty="0"/>
              <a:t>print(cm)</a:t>
            </a:r>
          </a:p>
          <a:p>
            <a:r>
              <a:rPr lang="en-SG" dirty="0"/>
              <a:t>accuracy = (cm[0,0] + cm[1,1])/sum(sum(cm))</a:t>
            </a:r>
          </a:p>
          <a:p>
            <a:r>
              <a:rPr lang="en-SG" dirty="0"/>
              <a:t>print(accuracy)</a:t>
            </a:r>
          </a:p>
        </p:txBody>
      </p:sp>
    </p:spTree>
    <p:extLst>
      <p:ext uri="{BB962C8B-B14F-4D97-AF65-F5344CB8AC3E}">
        <p14:creationId xmlns:p14="http://schemas.microsoft.com/office/powerpoint/2010/main" val="30223170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DD6553-1943-46C1-BCB6-EB08642B813B}"/>
              </a:ext>
            </a:extLst>
          </p:cNvPr>
          <p:cNvSpPr txBox="1"/>
          <p:nvPr/>
        </p:nvSpPr>
        <p:spPr>
          <a:xfrm>
            <a:off x="380754" y="1135132"/>
            <a:ext cx="8229601" cy="58785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SG" sz="1600" dirty="0"/>
              <a:t>model3 = Sequential()</a:t>
            </a:r>
            <a:endParaRPr lang="en-SG" sz="1600" dirty="0">
              <a:cs typeface="Calibri"/>
            </a:endParaRPr>
          </a:p>
          <a:p>
            <a:endParaRPr lang="en-US" sz="1600" dirty="0">
              <a:cs typeface="Calibri"/>
            </a:endParaRPr>
          </a:p>
          <a:p>
            <a:r>
              <a:rPr lang="en-US" sz="1600" dirty="0"/>
              <a:t>#use_bias https://keras.io/api/layers/recurrent_layers/lstm/</a:t>
            </a:r>
            <a:endParaRPr lang="en-US" sz="1600" dirty="0">
              <a:cs typeface="Calibri"/>
            </a:endParaRPr>
          </a:p>
          <a:p>
            <a:r>
              <a:rPr lang="en-US" sz="1600" dirty="0"/>
              <a:t>model3.add(LSTM(11, </a:t>
            </a:r>
            <a:r>
              <a:rPr lang="en-US" sz="1600" dirty="0" err="1"/>
              <a:t>return_sequences</a:t>
            </a:r>
            <a:r>
              <a:rPr lang="en-US" sz="1600" dirty="0"/>
              <a:t> = True, </a:t>
            </a:r>
            <a:r>
              <a:rPr lang="en-US" sz="1600" dirty="0" err="1"/>
              <a:t>input_shape</a:t>
            </a:r>
            <a:r>
              <a:rPr lang="en-US" sz="1600" dirty="0"/>
              <a:t> = (timesteps, </a:t>
            </a:r>
            <a:r>
              <a:rPr lang="en-US" sz="1600" dirty="0" err="1"/>
              <a:t>df_dim</a:t>
            </a:r>
            <a:r>
              <a:rPr lang="en-US" sz="1600" dirty="0"/>
              <a:t>)))</a:t>
            </a:r>
            <a:endParaRPr lang="en-US" sz="1600" dirty="0">
              <a:cs typeface="Calibri"/>
            </a:endParaRPr>
          </a:p>
          <a:p>
            <a:r>
              <a:rPr lang="en-SG" sz="1600" dirty="0"/>
              <a:t>model3.add(Dropout(0.1))</a:t>
            </a:r>
            <a:endParaRPr lang="en-US" sz="1600" dirty="0">
              <a:cs typeface="Calibri"/>
            </a:endParaRPr>
          </a:p>
          <a:p>
            <a:r>
              <a:rPr lang="en-SG" sz="1600" dirty="0"/>
              <a:t>model3.add(LSTM(12, </a:t>
            </a:r>
            <a:r>
              <a:rPr lang="en-SG" sz="1600" dirty="0" err="1"/>
              <a:t>return_sequences</a:t>
            </a:r>
            <a:r>
              <a:rPr lang="en-SG" sz="1600" dirty="0"/>
              <a:t> = True))</a:t>
            </a:r>
            <a:endParaRPr lang="en-SG" sz="1600" dirty="0">
              <a:cs typeface="Calibri"/>
            </a:endParaRPr>
          </a:p>
          <a:p>
            <a:r>
              <a:rPr lang="en-SG" sz="1600" dirty="0"/>
              <a:t>model3.add(Dropout(0.1))</a:t>
            </a:r>
            <a:endParaRPr lang="en-US" sz="1600" dirty="0">
              <a:cs typeface="Calibri"/>
            </a:endParaRPr>
          </a:p>
          <a:p>
            <a:r>
              <a:rPr lang="en-SG" sz="1600" dirty="0"/>
              <a:t>model3.add(LSTM(10, </a:t>
            </a:r>
            <a:r>
              <a:rPr lang="en-SG" sz="1600" dirty="0" err="1"/>
              <a:t>return_sequences</a:t>
            </a:r>
            <a:r>
              <a:rPr lang="en-SG" sz="1600" dirty="0"/>
              <a:t> = True))</a:t>
            </a:r>
            <a:endParaRPr lang="en-SG" sz="1600" dirty="0">
              <a:cs typeface="Calibri"/>
            </a:endParaRPr>
          </a:p>
          <a:p>
            <a:r>
              <a:rPr lang="en-SG" sz="1600" dirty="0"/>
              <a:t>model3.add(Dropout(0.1))</a:t>
            </a:r>
            <a:endParaRPr lang="en-SG" sz="1600" dirty="0">
              <a:cs typeface="Calibri"/>
            </a:endParaRPr>
          </a:p>
          <a:p>
            <a:endParaRPr lang="en-US" sz="1600" dirty="0">
              <a:cs typeface="Calibri"/>
            </a:endParaRPr>
          </a:p>
          <a:p>
            <a:r>
              <a:rPr lang="en-SG" sz="1600" dirty="0"/>
              <a:t>model3.add(LSTM(10)) # last layer no return sequence, no memory</a:t>
            </a:r>
            <a:endParaRPr lang="en-SG" sz="1600" dirty="0">
              <a:cs typeface="Calibri"/>
            </a:endParaRPr>
          </a:p>
          <a:p>
            <a:r>
              <a:rPr lang="en-SG" sz="1600" dirty="0"/>
              <a:t>model3.add(Dropout(0.1))</a:t>
            </a:r>
            <a:endParaRPr lang="en-US" sz="1600" dirty="0">
              <a:cs typeface="Calibri"/>
            </a:endParaRPr>
          </a:p>
          <a:p>
            <a:endParaRPr lang="en-US" sz="1600" dirty="0">
              <a:cs typeface="Calibri"/>
            </a:endParaRPr>
          </a:p>
          <a:p>
            <a:r>
              <a:rPr lang="en-US" sz="1600" dirty="0"/>
              <a:t>model3.add(Dense(</a:t>
            </a:r>
            <a:r>
              <a:rPr lang="en-US" sz="1600" dirty="0" err="1"/>
              <a:t>num_class</a:t>
            </a:r>
            <a:r>
              <a:rPr lang="en-US" sz="1600" dirty="0"/>
              <a:t>, activation = "sigmoid"))</a:t>
            </a:r>
            <a:endParaRPr lang="en-US" sz="1600" dirty="0">
              <a:cs typeface="Calibri"/>
            </a:endParaRPr>
          </a:p>
          <a:p>
            <a:r>
              <a:rPr lang="en-US" sz="1600" dirty="0"/>
              <a:t>model3.summary()</a:t>
            </a:r>
            <a:endParaRPr lang="en-US" sz="1600" dirty="0">
              <a:cs typeface="Calibri"/>
            </a:endParaRPr>
          </a:p>
          <a:p>
            <a:endParaRPr lang="en-US" sz="1600" dirty="0">
              <a:cs typeface="Calibri"/>
            </a:endParaRPr>
          </a:p>
          <a:p>
            <a:r>
              <a:rPr lang="en-SG" sz="1600" dirty="0">
                <a:ea typeface="+mn-lt"/>
                <a:cs typeface="+mn-lt"/>
              </a:rPr>
              <a:t>model3.compile(loss='</a:t>
            </a:r>
            <a:r>
              <a:rPr lang="en-SG" sz="1600" dirty="0" err="1">
                <a:ea typeface="+mn-lt"/>
                <a:cs typeface="+mn-lt"/>
              </a:rPr>
              <a:t>binary_crossentropy</a:t>
            </a:r>
            <a:r>
              <a:rPr lang="en-SG" sz="1600" dirty="0">
                <a:ea typeface="+mn-lt"/>
                <a:cs typeface="+mn-lt"/>
              </a:rPr>
              <a:t>', optimizer='</a:t>
            </a:r>
            <a:r>
              <a:rPr lang="en-SG" sz="1600" dirty="0" err="1">
                <a:ea typeface="+mn-lt"/>
                <a:cs typeface="+mn-lt"/>
              </a:rPr>
              <a:t>rmsprop</a:t>
            </a:r>
            <a:r>
              <a:rPr lang="en-SG" sz="1600" dirty="0">
                <a:ea typeface="+mn-lt"/>
                <a:cs typeface="+mn-lt"/>
              </a:rPr>
              <a:t>', metrics=['accuracy'])</a:t>
            </a:r>
            <a:endParaRPr lang="en-US" sz="1600" dirty="0">
              <a:ea typeface="+mn-lt"/>
              <a:cs typeface="+mn-lt"/>
            </a:endParaRPr>
          </a:p>
          <a:p>
            <a:endParaRPr lang="en-US" sz="1600" dirty="0">
              <a:cs typeface="Calibri"/>
            </a:endParaRPr>
          </a:p>
          <a:p>
            <a:endParaRPr lang="en-US" sz="1600" dirty="0">
              <a:cs typeface="Calibri"/>
            </a:endParaRPr>
          </a:p>
          <a:p>
            <a:endParaRPr lang="en-SG" dirty="0">
              <a:cs typeface="Calibri"/>
            </a:endParaRPr>
          </a:p>
          <a:p>
            <a:endParaRPr lang="en-SG" dirty="0">
              <a:cs typeface="Calibri"/>
            </a:endParaRPr>
          </a:p>
          <a:p>
            <a:endParaRPr lang="en-SG" dirty="0">
              <a:cs typeface="Calibri"/>
            </a:endParaRPr>
          </a:p>
          <a:p>
            <a:endParaRPr lang="en-SG" dirty="0">
              <a:cs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1992F1-CFBC-4EF0-9D0D-06A15481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69" y="-7868"/>
            <a:ext cx="8229600" cy="1143000"/>
          </a:xfrm>
        </p:spPr>
        <p:txBody>
          <a:bodyPr/>
          <a:lstStyle/>
          <a:p>
            <a:r>
              <a:rPr lang="en-US"/>
              <a:t>LSTM</a:t>
            </a:r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78C418-9811-4134-8D89-C713A2ECD6E6}"/>
              </a:ext>
            </a:extLst>
          </p:cNvPr>
          <p:cNvSpPr txBox="1"/>
          <p:nvPr/>
        </p:nvSpPr>
        <p:spPr>
          <a:xfrm>
            <a:off x="474883" y="5620434"/>
            <a:ext cx="6362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model3.fit(</a:t>
            </a:r>
            <a:r>
              <a:rPr lang="en-SG" dirty="0" err="1"/>
              <a:t>X_train</a:t>
            </a:r>
            <a:r>
              <a:rPr lang="en-SG" dirty="0"/>
              <a:t>, </a:t>
            </a:r>
            <a:r>
              <a:rPr lang="en-SG" dirty="0" err="1"/>
              <a:t>Y_train</a:t>
            </a:r>
            <a:r>
              <a:rPr lang="en-SG" dirty="0"/>
              <a:t>, </a:t>
            </a:r>
            <a:r>
              <a:rPr lang="en-SG" dirty="0" err="1"/>
              <a:t>batch_size</a:t>
            </a:r>
            <a:r>
              <a:rPr lang="en-SG" dirty="0"/>
              <a:t>=10, epochs=10)</a:t>
            </a:r>
          </a:p>
        </p:txBody>
      </p:sp>
    </p:spTree>
    <p:extLst>
      <p:ext uri="{BB962C8B-B14F-4D97-AF65-F5344CB8AC3E}">
        <p14:creationId xmlns:p14="http://schemas.microsoft.com/office/powerpoint/2010/main" val="6533049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33E08-C681-4217-AB35-85DF5CDDA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</a:t>
            </a:r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93D171-BE49-4BC5-9B03-45A275A69BD0}"/>
              </a:ext>
            </a:extLst>
          </p:cNvPr>
          <p:cNvSpPr txBox="1"/>
          <p:nvPr/>
        </p:nvSpPr>
        <p:spPr>
          <a:xfrm>
            <a:off x="457200" y="1601520"/>
            <a:ext cx="6755258" cy="397031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dirty="0"/>
              <a:t>pred = model3.predict(</a:t>
            </a:r>
            <a:r>
              <a:rPr lang="en-US" dirty="0" err="1"/>
              <a:t>X_test</a:t>
            </a:r>
            <a:r>
              <a:rPr lang="en-US" dirty="0"/>
              <a:t>)</a:t>
            </a:r>
          </a:p>
          <a:p>
            <a:r>
              <a:rPr lang="en-US" dirty="0"/>
              <a:t>pred = pred &gt; 0.5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pred = </a:t>
            </a:r>
            <a:r>
              <a:rPr lang="en-US" dirty="0" err="1"/>
              <a:t>pred.reshape</a:t>
            </a:r>
            <a:r>
              <a:rPr lang="en-US" dirty="0"/>
              <a:t>(</a:t>
            </a:r>
            <a:r>
              <a:rPr lang="en-US" dirty="0" err="1"/>
              <a:t>pred.shape</a:t>
            </a:r>
            <a:r>
              <a:rPr lang="en-US" dirty="0"/>
              <a:t>[0]*</a:t>
            </a:r>
            <a:r>
              <a:rPr lang="en-US" dirty="0" err="1"/>
              <a:t>pred.shape</a:t>
            </a:r>
            <a:r>
              <a:rPr lang="en-US" dirty="0"/>
              <a:t>[1])</a:t>
            </a:r>
          </a:p>
          <a:p>
            <a:r>
              <a:rPr lang="en-US" dirty="0"/>
              <a:t>print(pred)</a:t>
            </a:r>
          </a:p>
          <a:p>
            <a:endParaRPr lang="en-US" dirty="0"/>
          </a:p>
          <a:p>
            <a:r>
              <a:rPr lang="es-ES" dirty="0"/>
              <a:t>actual = </a:t>
            </a:r>
            <a:r>
              <a:rPr lang="es-ES" dirty="0" err="1"/>
              <a:t>Y_test.reshape</a:t>
            </a:r>
            <a:r>
              <a:rPr lang="es-ES" dirty="0"/>
              <a:t>(</a:t>
            </a:r>
            <a:r>
              <a:rPr lang="es-ES" dirty="0" err="1"/>
              <a:t>Y_test.shape</a:t>
            </a:r>
            <a:r>
              <a:rPr lang="es-ES" dirty="0"/>
              <a:t>[0])</a:t>
            </a:r>
          </a:p>
          <a:p>
            <a:r>
              <a:rPr lang="es-ES" dirty="0" err="1"/>
              <a:t>print</a:t>
            </a:r>
            <a:r>
              <a:rPr lang="es-ES" dirty="0"/>
              <a:t>(actual)</a:t>
            </a:r>
            <a:endParaRPr lang="en-US" dirty="0"/>
          </a:p>
          <a:p>
            <a:endParaRPr lang="en-US" dirty="0"/>
          </a:p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sklearn.metrics</a:t>
            </a:r>
            <a:r>
              <a:rPr lang="fr-FR" dirty="0"/>
              <a:t> import </a:t>
            </a:r>
            <a:r>
              <a:rPr lang="fr-FR" dirty="0" err="1"/>
              <a:t>confusion_matrix</a:t>
            </a:r>
            <a:endParaRPr lang="fr-FR" dirty="0"/>
          </a:p>
          <a:p>
            <a:r>
              <a:rPr lang="fr-FR" dirty="0"/>
              <a:t>cm = </a:t>
            </a:r>
            <a:r>
              <a:rPr lang="fr-FR" dirty="0" err="1"/>
              <a:t>confusion_matrix</a:t>
            </a:r>
            <a:r>
              <a:rPr lang="fr-FR" dirty="0"/>
              <a:t>(</a:t>
            </a:r>
            <a:r>
              <a:rPr lang="fr-FR" dirty="0" err="1"/>
              <a:t>actual</a:t>
            </a:r>
            <a:r>
              <a:rPr lang="fr-FR" dirty="0"/>
              <a:t>, </a:t>
            </a:r>
            <a:r>
              <a:rPr lang="fr-FR" dirty="0" err="1"/>
              <a:t>pred</a:t>
            </a:r>
            <a:r>
              <a:rPr lang="fr-FR" dirty="0"/>
              <a:t>)</a:t>
            </a:r>
            <a:endParaRPr lang="en-US" dirty="0"/>
          </a:p>
          <a:p>
            <a:r>
              <a:rPr lang="en-SG" dirty="0"/>
              <a:t>print(cm)</a:t>
            </a:r>
          </a:p>
          <a:p>
            <a:r>
              <a:rPr lang="en-SG" dirty="0"/>
              <a:t>accuracy = (cm[0,0] + cm[1,1])/sum(sum(cm))</a:t>
            </a:r>
          </a:p>
          <a:p>
            <a:r>
              <a:rPr lang="en-SG" dirty="0"/>
              <a:t>print(accuracy)</a:t>
            </a:r>
          </a:p>
        </p:txBody>
      </p:sp>
    </p:spTree>
    <p:extLst>
      <p:ext uri="{BB962C8B-B14F-4D97-AF65-F5344CB8AC3E}">
        <p14:creationId xmlns:p14="http://schemas.microsoft.com/office/powerpoint/2010/main" val="37780785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8D473-1E0E-4484-ACE4-F35FF4FE3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1A6EE-C394-4DFA-BA76-A7CE49FF5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Please try to design your own LSTM.</a:t>
            </a:r>
          </a:p>
          <a:p>
            <a:r>
              <a:rPr lang="en-US"/>
              <a:t>You need to change the layer of neurons and number of neurons.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03901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9ACF6-C1E2-4C2E-B435-053F8614C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73C31-5D45-4C8B-9EF8-78BD4CD1A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/>
              <a:t>Learn how to</a:t>
            </a:r>
          </a:p>
          <a:p>
            <a:r>
              <a:rPr lang="en-GB"/>
              <a:t>How to define neural network in </a:t>
            </a:r>
            <a:r>
              <a:rPr lang="en-GB" err="1"/>
              <a:t>Keras</a:t>
            </a:r>
            <a:r>
              <a:rPr lang="en-GB"/>
              <a:t>.</a:t>
            </a:r>
          </a:p>
          <a:p>
            <a:r>
              <a:rPr lang="en-GB"/>
              <a:t>How to compile a </a:t>
            </a:r>
            <a:r>
              <a:rPr lang="en-GB" err="1"/>
              <a:t>Keras</a:t>
            </a:r>
            <a:r>
              <a:rPr lang="en-GB"/>
              <a:t> model using the efficient numerical backend.</a:t>
            </a:r>
          </a:p>
          <a:p>
            <a:r>
              <a:rPr lang="en-GB"/>
              <a:t>How to train a model on data.</a:t>
            </a:r>
          </a:p>
          <a:p>
            <a:r>
              <a:rPr lang="en-GB"/>
              <a:t>How to evaluate a model on data.</a:t>
            </a:r>
          </a:p>
          <a:p>
            <a:r>
              <a:rPr lang="en-GB"/>
              <a:t>How to predict the test data.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53643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Content Placeholder 2">
            <a:extLst>
              <a:ext uri="{FF2B5EF4-FFF2-40B4-BE49-F238E27FC236}">
                <a16:creationId xmlns:a16="http://schemas.microsoft.com/office/drawing/2014/main" id="{FDB1CD3A-8FC9-47DA-AC5D-297FE422A1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26005" y="2403158"/>
            <a:ext cx="4629150" cy="2545854"/>
          </a:xfrm>
        </p:spPr>
        <p:txBody>
          <a:bodyPr/>
          <a:lstStyle/>
          <a:p>
            <a:pPr marL="0" indent="0">
              <a:buNone/>
            </a:pPr>
            <a:endParaRPr lang="en-SG" altLang="zh-CN">
              <a:ea typeface="ＭＳ Ｐゴシック" panose="020B0600070205080204" pitchFamily="34" charset="-128"/>
            </a:endParaRPr>
          </a:p>
          <a:p>
            <a:pPr marL="0" indent="0" algn="ctr">
              <a:buNone/>
            </a:pPr>
            <a:r>
              <a:rPr lang="en-SG" altLang="zh-CN" sz="3300">
                <a:ea typeface="ＭＳ Ｐゴシック" panose="020B0600070205080204" pitchFamily="34" charset="-128"/>
              </a:rPr>
              <a:t>Thank You</a:t>
            </a:r>
          </a:p>
        </p:txBody>
      </p:sp>
      <p:sp>
        <p:nvSpPr>
          <p:cNvPr id="163843" name="Slide Number Placeholder 1">
            <a:extLst>
              <a:ext uri="{FF2B5EF4-FFF2-40B4-BE49-F238E27FC236}">
                <a16:creationId xmlns:a16="http://schemas.microsoft.com/office/drawing/2014/main" id="{549FCC65-1970-4D9A-A078-D89EE098D9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575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417910" indent="-160735">
              <a:spcBef>
                <a:spcPct val="20000"/>
              </a:spcBef>
              <a:buChar char="–"/>
              <a:defRPr sz="135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642938" indent="-128588">
              <a:spcBef>
                <a:spcPct val="20000"/>
              </a:spcBef>
              <a:buChar char="•"/>
              <a:defRPr sz="135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900113" indent="-128588">
              <a:spcBef>
                <a:spcPct val="20000"/>
              </a:spcBef>
              <a:buChar char="–"/>
              <a:defRPr sz="1125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157288" indent="-128588">
              <a:spcBef>
                <a:spcPct val="20000"/>
              </a:spcBef>
              <a:buChar char="»"/>
              <a:defRPr sz="1125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414463" indent="-1285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25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1671638" indent="-1285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25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928813" indent="-1285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25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185988" indent="-1285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25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3698A2-3308-4CA8-9ADE-C1E4645C9E12}" type="slidenum">
              <a:rPr lang="en-US" altLang="zh-CN" sz="788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zh-CN" sz="788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563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5A84F-3DA2-40AE-B74C-D16342A40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Keras</a:t>
            </a:r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541E30-6924-4E3A-81B3-54DF4F844584}"/>
              </a:ext>
            </a:extLst>
          </p:cNvPr>
          <p:cNvSpPr/>
          <p:nvPr/>
        </p:nvSpPr>
        <p:spPr>
          <a:xfrm>
            <a:off x="380144" y="1963487"/>
            <a:ext cx="83837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err="1"/>
              <a:t>Keras</a:t>
            </a:r>
            <a:r>
              <a:rPr lang="en-US" sz="2800"/>
              <a:t> is an open-source neural-network library written in Python. </a:t>
            </a:r>
          </a:p>
          <a:p>
            <a:r>
              <a:rPr lang="en-US" sz="2800"/>
              <a:t>Its primary author and maintainer is François </a:t>
            </a:r>
            <a:r>
              <a:rPr lang="en-US" sz="2800" err="1"/>
              <a:t>Chollet</a:t>
            </a:r>
            <a:r>
              <a:rPr lang="en-US" sz="2800"/>
              <a:t>, a Google engineer. </a:t>
            </a:r>
          </a:p>
          <a:p>
            <a:r>
              <a:rPr lang="en-US" sz="2800"/>
              <a:t>In 2017, Google's TensorFlow team decided to support </a:t>
            </a:r>
            <a:r>
              <a:rPr lang="en-US" sz="2800" err="1"/>
              <a:t>Keras</a:t>
            </a:r>
            <a:r>
              <a:rPr lang="en-US" sz="2800"/>
              <a:t> in TensorFlow's core library.</a:t>
            </a:r>
            <a:endParaRPr lang="en-SG" sz="28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584547-477E-42C3-BDCE-7BA932E20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037" y="306777"/>
            <a:ext cx="39719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03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7522B-C6DB-47B1-969C-E949A1E18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TensorFlow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6C204-E107-4974-9669-95DCA8174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TensorFlow is a free and open-source software library. It is a symbolic math library and is also used for machine learning applications such as neural networks.</a:t>
            </a:r>
          </a:p>
          <a:p>
            <a:r>
              <a:rPr lang="en-US"/>
              <a:t>TensorFlow was developed by the Google Brain team for internal Google use. </a:t>
            </a:r>
          </a:p>
          <a:p>
            <a:r>
              <a:rPr lang="en-US"/>
              <a:t>It was released under the Apache License 2.0 on November 9, 2015.</a:t>
            </a:r>
            <a:endParaRPr lang="en-S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ED9EE9-940F-4280-89A0-4436C148B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904" y="106432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618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1B1E-6034-47C8-8219-A279B71D3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RNN Definition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B286D-4E67-47E1-B70E-33DA20F74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Temporal sequence </a:t>
            </a:r>
          </a:p>
          <a:p>
            <a:r>
              <a:rPr lang="en-US"/>
              <a:t>Dynamic behavior</a:t>
            </a:r>
          </a:p>
          <a:p>
            <a:r>
              <a:rPr lang="en-US"/>
              <a:t>Use internal state (memory) to process sequences of inputs.</a:t>
            </a:r>
          </a:p>
          <a:p>
            <a:r>
              <a:rPr lang="en-US"/>
              <a:t>Handwriting recognition or speech recognition.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3222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3CBC0-8499-44DB-BC5A-E203D7958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RNN Application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EF9BD-3022-43F5-8AD3-844D17471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Handwriting recognition</a:t>
            </a:r>
          </a:p>
          <a:p>
            <a:r>
              <a:rPr lang="en-US"/>
              <a:t>Speech recognition</a:t>
            </a:r>
          </a:p>
          <a:p>
            <a:r>
              <a:rPr lang="en-US"/>
              <a:t>Robot control</a:t>
            </a:r>
          </a:p>
          <a:p>
            <a:r>
              <a:rPr lang="en-US"/>
              <a:t>Time series prediction</a:t>
            </a:r>
          </a:p>
          <a:p>
            <a:r>
              <a:rPr lang="en-US"/>
              <a:t>Time series anomaly detection</a:t>
            </a:r>
          </a:p>
          <a:p>
            <a:r>
              <a:rPr lang="en-US"/>
              <a:t>Human action recognition</a:t>
            </a:r>
          </a:p>
          <a:p>
            <a:r>
              <a:rPr lang="en-US"/>
              <a:t>Anomaly detection in network traffic</a:t>
            </a:r>
          </a:p>
          <a:p>
            <a:r>
              <a:rPr lang="en-US"/>
              <a:t>IDS's (intrusion detection systems)</a:t>
            </a:r>
          </a:p>
        </p:txBody>
      </p:sp>
    </p:spTree>
    <p:extLst>
      <p:ext uri="{BB962C8B-B14F-4D97-AF65-F5344CB8AC3E}">
        <p14:creationId xmlns:p14="http://schemas.microsoft.com/office/powerpoint/2010/main" val="819962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7FA6A-4DFD-44FD-81C8-553462AC8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38" y="162312"/>
            <a:ext cx="8331201" cy="1468368"/>
          </a:xfrm>
        </p:spPr>
        <p:txBody>
          <a:bodyPr>
            <a:normAutofit/>
          </a:bodyPr>
          <a:lstStyle/>
          <a:p>
            <a:r>
              <a:rPr lang="en-SG"/>
              <a:t>RNN : Prediction &amp; Classification, Long Sequence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00A9A8-20D9-4257-B203-8E1534697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1630680"/>
            <a:ext cx="660082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557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>
            <a:extLst>
              <a:ext uri="{FF2B5EF4-FFF2-40B4-BE49-F238E27FC236}">
                <a16:creationId xmlns:a16="http://schemas.microsoft.com/office/drawing/2014/main" id="{2A8908DE-7100-4D2F-921E-826415BF4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MLP</a:t>
            </a:r>
          </a:p>
        </p:txBody>
      </p:sp>
      <p:pic>
        <p:nvPicPr>
          <p:cNvPr id="14338" name="Picture 3">
            <a:extLst>
              <a:ext uri="{FF2B5EF4-FFF2-40B4-BE49-F238E27FC236}">
                <a16:creationId xmlns:a16="http://schemas.microsoft.com/office/drawing/2014/main" id="{EDA8BD8D-0A76-4806-A51C-415E7BAED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96775"/>
            <a:ext cx="70358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extBox 4">
            <a:extLst>
              <a:ext uri="{FF2B5EF4-FFF2-40B4-BE49-F238E27FC236}">
                <a16:creationId xmlns:a16="http://schemas.microsoft.com/office/drawing/2014/main" id="{74F820FD-2B0C-41B2-BF8E-1D16FCAA7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" y="5329237"/>
            <a:ext cx="77406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This is our fully connected network. If x</a:t>
            </a:r>
            <a:r>
              <a:rPr lang="en-US" altLang="en-US" sz="1800" baseline="-25000"/>
              <a:t>1 .</a:t>
            </a:r>
            <a:r>
              <a:rPr lang="en-US" altLang="en-US" sz="1800"/>
              <a:t>... </a:t>
            </a:r>
            <a:r>
              <a:rPr lang="en-US" altLang="en-US" sz="1800" err="1"/>
              <a:t>x</a:t>
            </a:r>
            <a:r>
              <a:rPr lang="en-US" altLang="en-US" sz="1800" baseline="-25000" err="1"/>
              <a:t>n</a:t>
            </a:r>
            <a:r>
              <a:rPr lang="en-US" altLang="en-US" sz="1800"/>
              <a:t>, n is very large and growing, </a:t>
            </a:r>
          </a:p>
          <a:p>
            <a:pPr eaLnBrk="1" hangingPunct="1"/>
            <a:r>
              <a:rPr lang="en-US" altLang="en-US" sz="1800"/>
              <a:t>this network would become too large. We now will input </a:t>
            </a:r>
            <a:r>
              <a:rPr lang="en-US" altLang="en-US" sz="1800">
                <a:solidFill>
                  <a:srgbClr val="FF0000"/>
                </a:solidFill>
              </a:rPr>
              <a:t>one x</a:t>
            </a:r>
            <a:r>
              <a:rPr lang="en-US" altLang="en-US" sz="1800" baseline="-25000">
                <a:solidFill>
                  <a:srgbClr val="FF0000"/>
                </a:solidFill>
              </a:rPr>
              <a:t>i</a:t>
            </a:r>
            <a:r>
              <a:rPr lang="en-US" altLang="en-US" sz="1800">
                <a:solidFill>
                  <a:srgbClr val="FF0000"/>
                </a:solidFill>
              </a:rPr>
              <a:t> at a time</a:t>
            </a:r>
            <a:r>
              <a:rPr lang="en-US" altLang="en-US" sz="1800"/>
              <a:t>, </a:t>
            </a:r>
          </a:p>
          <a:p>
            <a:pPr eaLnBrk="1" hangingPunct="1"/>
            <a:r>
              <a:rPr lang="en-US" altLang="en-US" sz="1800"/>
              <a:t>and </a:t>
            </a:r>
            <a:r>
              <a:rPr lang="en-US" altLang="en-US" sz="1800">
                <a:solidFill>
                  <a:srgbClr val="FF0000"/>
                </a:solidFill>
              </a:rPr>
              <a:t>re-use the same edge weights.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8E816AC679FF4C86C22834E825BD05" ma:contentTypeVersion="1" ma:contentTypeDescription="Create a new document." ma:contentTypeScope="" ma:versionID="066e42d507d75a122d0db91dd470f30a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9733E57A-4545-40EE-B846-546C23E605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42CDD3-2BBD-46F1-929C-F92F3B4EA860}">
  <ds:schemaRefs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FC2C9DE-C811-4406-9A96-B5F84A419B8F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1708</Words>
  <Application>Microsoft Office PowerPoint</Application>
  <PresentationFormat>On-screen Show (4:3)</PresentationFormat>
  <Paragraphs>258</Paragraphs>
  <Slides>38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Cambria Math</vt:lpstr>
      <vt:lpstr>Office Theme</vt:lpstr>
      <vt:lpstr>方程式</vt:lpstr>
      <vt:lpstr>RNN</vt:lpstr>
      <vt:lpstr>PowerPoint Presentation</vt:lpstr>
      <vt:lpstr>Deep Learning</vt:lpstr>
      <vt:lpstr>Keras</vt:lpstr>
      <vt:lpstr>TensorFlow</vt:lpstr>
      <vt:lpstr>RNN Definition</vt:lpstr>
      <vt:lpstr>RNN Application</vt:lpstr>
      <vt:lpstr>RNN : Prediction &amp; Classification, Long Sequence</vt:lpstr>
      <vt:lpstr>MLP</vt:lpstr>
      <vt:lpstr>Recurrent Neural Network</vt:lpstr>
      <vt:lpstr>RNN</vt:lpstr>
      <vt:lpstr>Many to One example</vt:lpstr>
      <vt:lpstr>Data Structure for LSTM</vt:lpstr>
      <vt:lpstr>PowerPoint Presentation</vt:lpstr>
      <vt:lpstr>LSTM + MLP</vt:lpstr>
      <vt:lpstr>Sequence to Sequence Concept</vt:lpstr>
      <vt:lpstr>How does it work?</vt:lpstr>
      <vt:lpstr>Example</vt:lpstr>
      <vt:lpstr>PowerPoint Presentation</vt:lpstr>
      <vt:lpstr>PowerPoint Presentation</vt:lpstr>
      <vt:lpstr>PowerPoint Presentation</vt:lpstr>
      <vt:lpstr>Problems with RNN</vt:lpstr>
      <vt:lpstr>LSTM and How to train them?</vt:lpstr>
      <vt:lpstr> Long Short-term Memory (LSTM)</vt:lpstr>
      <vt:lpstr>RNN vs LSTM </vt:lpstr>
      <vt:lpstr>GRU – gated recurrent unit  (more compression)</vt:lpstr>
      <vt:lpstr>Code example for LSTM / RNN</vt:lpstr>
      <vt:lpstr>Python Code</vt:lpstr>
      <vt:lpstr>PowerPoint Presentation</vt:lpstr>
      <vt:lpstr>RNN</vt:lpstr>
      <vt:lpstr>Predict</vt:lpstr>
      <vt:lpstr>GRU</vt:lpstr>
      <vt:lpstr>Predict</vt:lpstr>
      <vt:lpstr>LSTM</vt:lpstr>
      <vt:lpstr>Predict</vt:lpstr>
      <vt:lpstr>Exercise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Recurrent Neural Network and LSTM</dc:title>
  <dc:creator>zheng rong</dc:creator>
  <cp:lastModifiedBy>Teik Toe Teoh</cp:lastModifiedBy>
  <cp:revision>3</cp:revision>
  <dcterms:created xsi:type="dcterms:W3CDTF">2020-10-27T06:53:10Z</dcterms:created>
  <dcterms:modified xsi:type="dcterms:W3CDTF">2022-03-16T07:46:30Z</dcterms:modified>
</cp:coreProperties>
</file>