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1471" r:id="rId3"/>
    <p:sldId id="1433" r:id="rId4"/>
    <p:sldId id="1469" r:id="rId5"/>
    <p:sldId id="14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84F480-F76B-464B-9B32-B748C5BE8FD4}" v="929" dt="2022-10-17T01:25:02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62" d="100"/>
          <a:sy n="62" d="100"/>
        </p:scale>
        <p:origin x="24" y="6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oh Teik Toe" userId="04285961-8f1d-4dac-83a4-2cd896b4506a" providerId="ADAL" clId="{C984F480-F76B-464B-9B32-B748C5BE8FD4}"/>
    <pc:docChg chg="custSel addSld modSld">
      <pc:chgData name="Teoh Teik Toe" userId="04285961-8f1d-4dac-83a4-2cd896b4506a" providerId="ADAL" clId="{C984F480-F76B-464B-9B32-B748C5BE8FD4}" dt="2022-10-17T01:26:49.263" v="966" actId="1076"/>
      <pc:docMkLst>
        <pc:docMk/>
      </pc:docMkLst>
      <pc:sldChg chg="addSp modSp add mod">
        <pc:chgData name="Teoh Teik Toe" userId="04285961-8f1d-4dac-83a4-2cd896b4506a" providerId="ADAL" clId="{C984F480-F76B-464B-9B32-B748C5BE8FD4}" dt="2022-10-17T01:10:18.077" v="11" actId="1076"/>
        <pc:sldMkLst>
          <pc:docMk/>
          <pc:sldMk cId="3464220296" sldId="1433"/>
        </pc:sldMkLst>
        <pc:spChg chg="add mod">
          <ac:chgData name="Teoh Teik Toe" userId="04285961-8f1d-4dac-83a4-2cd896b4506a" providerId="ADAL" clId="{C984F480-F76B-464B-9B32-B748C5BE8FD4}" dt="2022-10-17T01:10:16.631" v="10" actId="1076"/>
          <ac:spMkLst>
            <pc:docMk/>
            <pc:sldMk cId="3464220296" sldId="1433"/>
            <ac:spMk id="4" creationId="{277C1B63-49F7-45CD-2E8F-39E06BEEBF25}"/>
          </ac:spMkLst>
        </pc:spChg>
        <pc:picChg chg="mod">
          <ac:chgData name="Teoh Teik Toe" userId="04285961-8f1d-4dac-83a4-2cd896b4506a" providerId="ADAL" clId="{C984F480-F76B-464B-9B32-B748C5BE8FD4}" dt="2022-10-17T01:10:18.077" v="11" actId="1076"/>
          <ac:picMkLst>
            <pc:docMk/>
            <pc:sldMk cId="3464220296" sldId="1433"/>
            <ac:picMk id="3" creationId="{DBF2F634-7347-E8B3-D828-9B136DF759AF}"/>
          </ac:picMkLst>
        </pc:picChg>
      </pc:sldChg>
      <pc:sldChg chg="modSp mod">
        <pc:chgData name="Teoh Teik Toe" userId="04285961-8f1d-4dac-83a4-2cd896b4506a" providerId="ADAL" clId="{C984F480-F76B-464B-9B32-B748C5BE8FD4}" dt="2022-10-17T01:02:00.027" v="1" actId="20577"/>
        <pc:sldMkLst>
          <pc:docMk/>
          <pc:sldMk cId="516375049" sldId="1469"/>
        </pc:sldMkLst>
        <pc:spChg chg="mod">
          <ac:chgData name="Teoh Teik Toe" userId="04285961-8f1d-4dac-83a4-2cd896b4506a" providerId="ADAL" clId="{C984F480-F76B-464B-9B32-B748C5BE8FD4}" dt="2022-10-17T01:02:00.027" v="1" actId="20577"/>
          <ac:spMkLst>
            <pc:docMk/>
            <pc:sldMk cId="516375049" sldId="1469"/>
            <ac:spMk id="2" creationId="{68D9B281-6D48-FCE6-A870-888BD387CB7C}"/>
          </ac:spMkLst>
        </pc:spChg>
      </pc:sldChg>
      <pc:sldChg chg="addSp delSp modSp new mod">
        <pc:chgData name="Teoh Teik Toe" userId="04285961-8f1d-4dac-83a4-2cd896b4506a" providerId="ADAL" clId="{C984F480-F76B-464B-9B32-B748C5BE8FD4}" dt="2022-10-17T01:26:49.263" v="966" actId="1076"/>
        <pc:sldMkLst>
          <pc:docMk/>
          <pc:sldMk cId="2644938889" sldId="1470"/>
        </pc:sldMkLst>
        <pc:spChg chg="mod">
          <ac:chgData name="Teoh Teik Toe" userId="04285961-8f1d-4dac-83a4-2cd896b4506a" providerId="ADAL" clId="{C984F480-F76B-464B-9B32-B748C5BE8FD4}" dt="2022-10-17T01:03:41.915" v="7" actId="20577"/>
          <ac:spMkLst>
            <pc:docMk/>
            <pc:sldMk cId="2644938889" sldId="1470"/>
            <ac:spMk id="2" creationId="{2E8E74C8-D590-D00A-D0B3-F1F330AD77A4}"/>
          </ac:spMkLst>
        </pc:spChg>
        <pc:picChg chg="add mod">
          <ac:chgData name="Teoh Teik Toe" userId="04285961-8f1d-4dac-83a4-2cd896b4506a" providerId="ADAL" clId="{C984F480-F76B-464B-9B32-B748C5BE8FD4}" dt="2022-10-17T01:26:49.263" v="966" actId="1076"/>
          <ac:picMkLst>
            <pc:docMk/>
            <pc:sldMk cId="2644938889" sldId="1470"/>
            <ac:picMk id="4" creationId="{88E00A71-C03F-4D8A-6CE9-0142658CF3A6}"/>
          </ac:picMkLst>
        </pc:picChg>
        <pc:picChg chg="add mod">
          <ac:chgData name="Teoh Teik Toe" userId="04285961-8f1d-4dac-83a4-2cd896b4506a" providerId="ADAL" clId="{C984F480-F76B-464B-9B32-B748C5BE8FD4}" dt="2022-10-17T01:11:14.390" v="17" actId="1076"/>
          <ac:picMkLst>
            <pc:docMk/>
            <pc:sldMk cId="2644938889" sldId="1470"/>
            <ac:picMk id="1026" creationId="{44882421-E851-FC74-441E-E34B70F1D9C5}"/>
          </ac:picMkLst>
        </pc:picChg>
        <pc:picChg chg="add del mod">
          <ac:chgData name="Teoh Teik Toe" userId="04285961-8f1d-4dac-83a4-2cd896b4506a" providerId="ADAL" clId="{C984F480-F76B-464B-9B32-B748C5BE8FD4}" dt="2022-10-17T01:11:22.486" v="20" actId="478"/>
          <ac:picMkLst>
            <pc:docMk/>
            <pc:sldMk cId="2644938889" sldId="1470"/>
            <ac:picMk id="1028" creationId="{866B5438-81AD-12C6-B68E-269F3BA92C02}"/>
          </ac:picMkLst>
        </pc:picChg>
        <pc:picChg chg="add mod">
          <ac:chgData name="Teoh Teik Toe" userId="04285961-8f1d-4dac-83a4-2cd896b4506a" providerId="ADAL" clId="{C984F480-F76B-464B-9B32-B748C5BE8FD4}" dt="2022-10-17T01:11:59.626" v="23" actId="14100"/>
          <ac:picMkLst>
            <pc:docMk/>
            <pc:sldMk cId="2644938889" sldId="1470"/>
            <ac:picMk id="1030" creationId="{CF136D45-7CFF-E2FB-5800-486B190C2061}"/>
          </ac:picMkLst>
        </pc:picChg>
      </pc:sldChg>
      <pc:sldChg chg="addSp delSp modSp new mod">
        <pc:chgData name="Teoh Teik Toe" userId="04285961-8f1d-4dac-83a4-2cd896b4506a" providerId="ADAL" clId="{C984F480-F76B-464B-9B32-B748C5BE8FD4}" dt="2022-10-17T01:25:13.664" v="963" actId="14100"/>
        <pc:sldMkLst>
          <pc:docMk/>
          <pc:sldMk cId="2884553382" sldId="1471"/>
        </pc:sldMkLst>
        <pc:spChg chg="mod">
          <ac:chgData name="Teoh Teik Toe" userId="04285961-8f1d-4dac-83a4-2cd896b4506a" providerId="ADAL" clId="{C984F480-F76B-464B-9B32-B748C5BE8FD4}" dt="2022-10-17T01:17:02.107" v="141" actId="1076"/>
          <ac:spMkLst>
            <pc:docMk/>
            <pc:sldMk cId="2884553382" sldId="1471"/>
            <ac:spMk id="2" creationId="{B90C226B-87DF-B3E2-DAF3-B6DBC7D95C20}"/>
          </ac:spMkLst>
        </pc:spChg>
        <pc:spChg chg="del">
          <ac:chgData name="Teoh Teik Toe" userId="04285961-8f1d-4dac-83a4-2cd896b4506a" providerId="ADAL" clId="{C984F480-F76B-464B-9B32-B748C5BE8FD4}" dt="2022-10-17T01:14:54.306" v="40" actId="478"/>
          <ac:spMkLst>
            <pc:docMk/>
            <pc:sldMk cId="2884553382" sldId="1471"/>
            <ac:spMk id="3" creationId="{8CE7B97C-4B53-36D1-001E-BF571A0BB059}"/>
          </ac:spMkLst>
        </pc:spChg>
        <pc:graphicFrameChg chg="add mod modGraphic">
          <ac:chgData name="Teoh Teik Toe" userId="04285961-8f1d-4dac-83a4-2cd896b4506a" providerId="ADAL" clId="{C984F480-F76B-464B-9B32-B748C5BE8FD4}" dt="2022-10-17T01:25:13.664" v="963" actId="14100"/>
          <ac:graphicFrameMkLst>
            <pc:docMk/>
            <pc:sldMk cId="2884553382" sldId="1471"/>
            <ac:graphicFrameMk id="4" creationId="{02B11210-E81C-A363-DC33-54FC040183B3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3F3846-F31F-43AF-92E9-BE177BC325D0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65900522-B3A0-4131-9C86-98886D3C81B5}">
      <dgm:prSet phldrT="[Text]"/>
      <dgm:spPr/>
      <dgm:t>
        <a:bodyPr/>
        <a:lstStyle/>
        <a:p>
          <a:r>
            <a:rPr lang="en-SG" dirty="0"/>
            <a:t>Determine Y Categorical (classifier, accuracy) or Continuous (</a:t>
          </a:r>
          <a:r>
            <a:rPr lang="en-SG" dirty="0" err="1"/>
            <a:t>Regressor,rmse</a:t>
          </a:r>
          <a:r>
            <a:rPr lang="en-SG" dirty="0"/>
            <a:t>)</a:t>
          </a:r>
        </a:p>
      </dgm:t>
    </dgm:pt>
    <dgm:pt modelId="{752E0D71-90CF-47F6-8361-6EEA016690E5}" type="parTrans" cxnId="{63615C49-DE2F-4E1D-B02E-43FD4124F1E7}">
      <dgm:prSet/>
      <dgm:spPr/>
      <dgm:t>
        <a:bodyPr/>
        <a:lstStyle/>
        <a:p>
          <a:endParaRPr lang="en-SG"/>
        </a:p>
      </dgm:t>
    </dgm:pt>
    <dgm:pt modelId="{FE1C36D5-5A14-417B-9801-EAD05627EFDC}" type="sibTrans" cxnId="{63615C49-DE2F-4E1D-B02E-43FD4124F1E7}">
      <dgm:prSet/>
      <dgm:spPr/>
      <dgm:t>
        <a:bodyPr/>
        <a:lstStyle/>
        <a:p>
          <a:endParaRPr lang="en-SG"/>
        </a:p>
      </dgm:t>
    </dgm:pt>
    <dgm:pt modelId="{D30107A7-000E-487B-B2D1-ED4952C193F5}">
      <dgm:prSet phldrT="[Text]"/>
      <dgm:spPr/>
      <dgm:t>
        <a:bodyPr/>
        <a:lstStyle/>
        <a:p>
          <a:r>
            <a:rPr lang="en-SG" dirty="0"/>
            <a:t>Data Clean?</a:t>
          </a:r>
        </a:p>
        <a:p>
          <a:r>
            <a:rPr lang="en-SG" dirty="0"/>
            <a:t>(yes, use </a:t>
          </a:r>
          <a:r>
            <a:rPr lang="en-SG" dirty="0" err="1"/>
            <a:t>Kbest</a:t>
          </a:r>
          <a:r>
            <a:rPr lang="en-SG" dirty="0"/>
            <a:t> to select feature, else correlation. If features not many, then take all)</a:t>
          </a:r>
        </a:p>
      </dgm:t>
    </dgm:pt>
    <dgm:pt modelId="{22DF22CD-5068-4BED-8E42-9F18F136477E}" type="parTrans" cxnId="{D3E600C9-8EE7-4DF2-A245-3CED3B357C88}">
      <dgm:prSet/>
      <dgm:spPr/>
      <dgm:t>
        <a:bodyPr/>
        <a:lstStyle/>
        <a:p>
          <a:endParaRPr lang="en-SG"/>
        </a:p>
      </dgm:t>
    </dgm:pt>
    <dgm:pt modelId="{0D2D103A-1CDD-4F90-8A4D-25A66DD9B530}" type="sibTrans" cxnId="{D3E600C9-8EE7-4DF2-A245-3CED3B357C88}">
      <dgm:prSet/>
      <dgm:spPr/>
      <dgm:t>
        <a:bodyPr/>
        <a:lstStyle/>
        <a:p>
          <a:endParaRPr lang="en-SG"/>
        </a:p>
      </dgm:t>
    </dgm:pt>
    <dgm:pt modelId="{5B2D7C8E-9C4A-44D4-8047-B42F11B177D0}">
      <dgm:prSet phldrT="[Text]"/>
      <dgm:spPr/>
      <dgm:t>
        <a:bodyPr/>
        <a:lstStyle/>
        <a:p>
          <a:r>
            <a:rPr lang="en-SG" dirty="0"/>
            <a:t>Data Visualization (describe, histogram, </a:t>
          </a:r>
          <a:r>
            <a:rPr lang="en-SG" dirty="0" err="1"/>
            <a:t>botplot</a:t>
          </a:r>
          <a:r>
            <a:rPr lang="en-SG" dirty="0"/>
            <a:t>, seaborn </a:t>
          </a:r>
          <a:r>
            <a:rPr lang="en-SG" dirty="0" err="1"/>
            <a:t>catplot</a:t>
          </a:r>
          <a:r>
            <a:rPr lang="en-SG" dirty="0"/>
            <a:t> heatmap, matplotlib scattered plot)</a:t>
          </a:r>
        </a:p>
      </dgm:t>
    </dgm:pt>
    <dgm:pt modelId="{A9840A5F-7093-494E-A22F-FF1D6B88FDAC}" type="parTrans" cxnId="{F0B095B8-8966-4D6A-ABEA-F365C13457FD}">
      <dgm:prSet/>
      <dgm:spPr/>
      <dgm:t>
        <a:bodyPr/>
        <a:lstStyle/>
        <a:p>
          <a:endParaRPr lang="en-SG"/>
        </a:p>
      </dgm:t>
    </dgm:pt>
    <dgm:pt modelId="{37172161-68D4-4380-893A-E759F39BEC05}" type="sibTrans" cxnId="{F0B095B8-8966-4D6A-ABEA-F365C13457FD}">
      <dgm:prSet/>
      <dgm:spPr/>
      <dgm:t>
        <a:bodyPr/>
        <a:lstStyle/>
        <a:p>
          <a:endParaRPr lang="en-SG"/>
        </a:p>
      </dgm:t>
    </dgm:pt>
    <dgm:pt modelId="{1F307BC8-C8CD-45DB-BE8F-2A2A3E267E3A}">
      <dgm:prSet phldrT="[Text]"/>
      <dgm:spPr/>
      <dgm:t>
        <a:bodyPr/>
        <a:lstStyle/>
        <a:p>
          <a:r>
            <a:rPr lang="en-SG" dirty="0"/>
            <a:t>Outlier (removed)</a:t>
          </a:r>
        </a:p>
      </dgm:t>
    </dgm:pt>
    <dgm:pt modelId="{88BD79EA-0DE1-4152-9582-24CCF666529A}" type="parTrans" cxnId="{9FD1A7CA-10E2-4FD2-A6AC-60CE2A4A105C}">
      <dgm:prSet/>
      <dgm:spPr/>
      <dgm:t>
        <a:bodyPr/>
        <a:lstStyle/>
        <a:p>
          <a:endParaRPr lang="en-SG"/>
        </a:p>
      </dgm:t>
    </dgm:pt>
    <dgm:pt modelId="{B9E322FA-D7E0-4AFB-8892-7625103E034A}" type="sibTrans" cxnId="{9FD1A7CA-10E2-4FD2-A6AC-60CE2A4A105C}">
      <dgm:prSet/>
      <dgm:spPr/>
      <dgm:t>
        <a:bodyPr/>
        <a:lstStyle/>
        <a:p>
          <a:endParaRPr lang="en-SG"/>
        </a:p>
      </dgm:t>
    </dgm:pt>
    <dgm:pt modelId="{B564F834-00FB-4573-B7FA-CB86A5EE961B}">
      <dgm:prSet phldrT="[Text]"/>
      <dgm:spPr/>
      <dgm:t>
        <a:bodyPr/>
        <a:lstStyle/>
        <a:p>
          <a:r>
            <a:rPr lang="en-SG" dirty="0"/>
            <a:t>Categorical input? Dummy variables </a:t>
          </a:r>
        </a:p>
      </dgm:t>
    </dgm:pt>
    <dgm:pt modelId="{AE1D4C73-E50D-4DFA-901D-61E3DE4CBFB6}" type="parTrans" cxnId="{4FF9F1BB-D600-4594-9177-14F4F233FB75}">
      <dgm:prSet/>
      <dgm:spPr/>
      <dgm:t>
        <a:bodyPr/>
        <a:lstStyle/>
        <a:p>
          <a:endParaRPr lang="en-SG"/>
        </a:p>
      </dgm:t>
    </dgm:pt>
    <dgm:pt modelId="{10371E5D-68F3-4993-91E9-7ACBFC3DE518}" type="sibTrans" cxnId="{4FF9F1BB-D600-4594-9177-14F4F233FB75}">
      <dgm:prSet/>
      <dgm:spPr/>
      <dgm:t>
        <a:bodyPr/>
        <a:lstStyle/>
        <a:p>
          <a:endParaRPr lang="en-SG"/>
        </a:p>
      </dgm:t>
    </dgm:pt>
    <dgm:pt modelId="{ABA546E8-ED7C-4B3C-BB75-C9D4E29DECE7}">
      <dgm:prSet phldrT="[Text]"/>
      <dgm:spPr/>
      <dgm:t>
        <a:bodyPr/>
        <a:lstStyle/>
        <a:p>
          <a:r>
            <a:rPr lang="en-SG" dirty="0"/>
            <a:t>Split Train Test</a:t>
          </a:r>
        </a:p>
      </dgm:t>
    </dgm:pt>
    <dgm:pt modelId="{A00AA50C-3840-431F-A8BC-CA065CF2052E}" type="parTrans" cxnId="{5DBDA2D2-DC46-42B4-A67D-83C71C2C4C7B}">
      <dgm:prSet/>
      <dgm:spPr/>
      <dgm:t>
        <a:bodyPr/>
        <a:lstStyle/>
        <a:p>
          <a:endParaRPr lang="en-SG"/>
        </a:p>
      </dgm:t>
    </dgm:pt>
    <dgm:pt modelId="{82289618-CC4A-4276-ACE4-3D3A4653A5A8}" type="sibTrans" cxnId="{5DBDA2D2-DC46-42B4-A67D-83C71C2C4C7B}">
      <dgm:prSet/>
      <dgm:spPr/>
      <dgm:t>
        <a:bodyPr/>
        <a:lstStyle/>
        <a:p>
          <a:endParaRPr lang="en-SG"/>
        </a:p>
      </dgm:t>
    </dgm:pt>
    <dgm:pt modelId="{5E91FE5D-E5F2-4F9E-9F23-5426397BB062}">
      <dgm:prSet phldrT="[Text]"/>
      <dgm:spPr/>
      <dgm:t>
        <a:bodyPr/>
        <a:lstStyle/>
        <a:p>
          <a:r>
            <a:rPr lang="en-SG" dirty="0"/>
            <a:t>Balance Data (oversampling the minority)</a:t>
          </a:r>
        </a:p>
      </dgm:t>
    </dgm:pt>
    <dgm:pt modelId="{037F4101-5667-4F07-AB73-261A1B826319}" type="parTrans" cxnId="{FEB26556-FE5C-40A5-8193-28CFE9272B8B}">
      <dgm:prSet/>
      <dgm:spPr/>
      <dgm:t>
        <a:bodyPr/>
        <a:lstStyle/>
        <a:p>
          <a:endParaRPr lang="en-SG"/>
        </a:p>
      </dgm:t>
    </dgm:pt>
    <dgm:pt modelId="{05C3A296-0923-4909-8AFC-AFEA956E4A21}" type="sibTrans" cxnId="{FEB26556-FE5C-40A5-8193-28CFE9272B8B}">
      <dgm:prSet/>
      <dgm:spPr/>
      <dgm:t>
        <a:bodyPr/>
        <a:lstStyle/>
        <a:p>
          <a:endParaRPr lang="en-SG"/>
        </a:p>
      </dgm:t>
    </dgm:pt>
    <dgm:pt modelId="{5457732C-EF49-4DD8-ACC5-560A56376A71}">
      <dgm:prSet phldrT="[Text]"/>
      <dgm:spPr/>
      <dgm:t>
        <a:bodyPr/>
        <a:lstStyle/>
        <a:p>
          <a:r>
            <a:rPr lang="en-SG" dirty="0"/>
            <a:t>Normalization (Z)</a:t>
          </a:r>
        </a:p>
      </dgm:t>
    </dgm:pt>
    <dgm:pt modelId="{08FA40F9-835B-4E62-9E15-D64041621543}" type="parTrans" cxnId="{EEB6AF4A-F3C2-40FD-881C-49A28BD92EF5}">
      <dgm:prSet/>
      <dgm:spPr/>
      <dgm:t>
        <a:bodyPr/>
        <a:lstStyle/>
        <a:p>
          <a:endParaRPr lang="en-SG"/>
        </a:p>
      </dgm:t>
    </dgm:pt>
    <dgm:pt modelId="{918B9285-E207-4398-A289-701F2F66E398}" type="sibTrans" cxnId="{EEB6AF4A-F3C2-40FD-881C-49A28BD92EF5}">
      <dgm:prSet/>
      <dgm:spPr/>
      <dgm:t>
        <a:bodyPr/>
        <a:lstStyle/>
        <a:p>
          <a:endParaRPr lang="en-SG"/>
        </a:p>
      </dgm:t>
    </dgm:pt>
    <dgm:pt modelId="{6FF98F59-F524-4D9E-849B-9375DC93F7B0}">
      <dgm:prSet phldrT="[Text]"/>
      <dgm:spPr/>
      <dgm:t>
        <a:bodyPr/>
        <a:lstStyle/>
        <a:p>
          <a:r>
            <a:rPr lang="en-SG" dirty="0"/>
            <a:t>Machine Learning Model – Regression, Tree, NN</a:t>
          </a:r>
        </a:p>
      </dgm:t>
    </dgm:pt>
    <dgm:pt modelId="{BA2D90AE-69F7-4C83-832A-A81E1CCD7B2F}" type="parTrans" cxnId="{6A6700AC-06AC-4722-9EC9-E2E32459CD9C}">
      <dgm:prSet/>
      <dgm:spPr/>
      <dgm:t>
        <a:bodyPr/>
        <a:lstStyle/>
        <a:p>
          <a:endParaRPr lang="en-SG"/>
        </a:p>
      </dgm:t>
    </dgm:pt>
    <dgm:pt modelId="{879DEF74-429F-4252-A090-AD9BBF17FFA1}" type="sibTrans" cxnId="{6A6700AC-06AC-4722-9EC9-E2E32459CD9C}">
      <dgm:prSet/>
      <dgm:spPr/>
      <dgm:t>
        <a:bodyPr/>
        <a:lstStyle/>
        <a:p>
          <a:endParaRPr lang="en-SG"/>
        </a:p>
      </dgm:t>
    </dgm:pt>
    <dgm:pt modelId="{D3CD5E4A-EFBB-4D37-BDD7-155EBA70E73E}">
      <dgm:prSet phldrT="[Text]"/>
      <dgm:spPr/>
      <dgm:t>
        <a:bodyPr/>
        <a:lstStyle/>
        <a:p>
          <a:r>
            <a:rPr lang="en-SG" dirty="0"/>
            <a:t>Results – Categorical – confusion matrix, accuracy, ROC, Continuous - RMSE</a:t>
          </a:r>
        </a:p>
      </dgm:t>
    </dgm:pt>
    <dgm:pt modelId="{2DC56664-D3EE-440F-8266-8C46BA98DD12}" type="parTrans" cxnId="{C9E90FB2-D2CA-4A35-B654-B445EFEAD8E4}">
      <dgm:prSet/>
      <dgm:spPr/>
      <dgm:t>
        <a:bodyPr/>
        <a:lstStyle/>
        <a:p>
          <a:endParaRPr lang="en-SG"/>
        </a:p>
      </dgm:t>
    </dgm:pt>
    <dgm:pt modelId="{3144B248-6F95-419C-BB7E-E121196D360F}" type="sibTrans" cxnId="{C9E90FB2-D2CA-4A35-B654-B445EFEAD8E4}">
      <dgm:prSet/>
      <dgm:spPr/>
      <dgm:t>
        <a:bodyPr/>
        <a:lstStyle/>
        <a:p>
          <a:endParaRPr lang="en-SG"/>
        </a:p>
      </dgm:t>
    </dgm:pt>
    <dgm:pt modelId="{B6265C5E-6E8B-4E4E-BD86-0B354A522F76}">
      <dgm:prSet phldrT="[Text]"/>
      <dgm:spPr/>
      <dgm:t>
        <a:bodyPr/>
        <a:lstStyle/>
        <a:p>
          <a:r>
            <a:rPr lang="en-SG" dirty="0"/>
            <a:t> Limitation – Regression (VIF, QQ, </a:t>
          </a:r>
          <a:r>
            <a:rPr lang="en-SG" dirty="0" err="1"/>
            <a:t>Anova</a:t>
          </a:r>
          <a:r>
            <a:rPr lang="en-SG" dirty="0"/>
            <a:t>), Tree (Optimizer – Max depth, min split), NN (Optimizer – Learning rate, epoch)</a:t>
          </a:r>
        </a:p>
      </dgm:t>
    </dgm:pt>
    <dgm:pt modelId="{3EB456A4-8534-4631-B2CD-EF43F305684F}" type="parTrans" cxnId="{E1E0CD46-E50C-4BF7-AAF6-2A4530019B9F}">
      <dgm:prSet/>
      <dgm:spPr/>
      <dgm:t>
        <a:bodyPr/>
        <a:lstStyle/>
        <a:p>
          <a:endParaRPr lang="en-SG"/>
        </a:p>
      </dgm:t>
    </dgm:pt>
    <dgm:pt modelId="{959D5C2A-C40E-410E-9BFD-4D781D8BE767}" type="sibTrans" cxnId="{E1E0CD46-E50C-4BF7-AAF6-2A4530019B9F}">
      <dgm:prSet/>
      <dgm:spPr/>
      <dgm:t>
        <a:bodyPr/>
        <a:lstStyle/>
        <a:p>
          <a:endParaRPr lang="en-SG"/>
        </a:p>
      </dgm:t>
    </dgm:pt>
    <dgm:pt modelId="{AA75C574-3656-4B07-B337-9C3AEC132603}">
      <dgm:prSet phldrT="[Text]"/>
      <dgm:spPr/>
      <dgm:t>
        <a:bodyPr/>
        <a:lstStyle/>
        <a:p>
          <a:r>
            <a:rPr lang="en-SG" dirty="0"/>
            <a:t>Front end (html), back end (flask), cloud (Heroku &amp; </a:t>
          </a:r>
          <a:r>
            <a:rPr lang="en-SG" dirty="0" err="1"/>
            <a:t>Github</a:t>
          </a:r>
          <a:r>
            <a:rPr lang="en-SG" dirty="0"/>
            <a:t>)</a:t>
          </a:r>
        </a:p>
      </dgm:t>
    </dgm:pt>
    <dgm:pt modelId="{7B062F2E-B833-4253-84D5-1832B3D1C6E2}" type="parTrans" cxnId="{31C13B81-1AA9-4DC4-8B0D-89D5662F629A}">
      <dgm:prSet/>
      <dgm:spPr/>
      <dgm:t>
        <a:bodyPr/>
        <a:lstStyle/>
        <a:p>
          <a:endParaRPr lang="en-SG"/>
        </a:p>
      </dgm:t>
    </dgm:pt>
    <dgm:pt modelId="{429418B6-E08A-4F54-9899-A78C1032FA74}" type="sibTrans" cxnId="{31C13B81-1AA9-4DC4-8B0D-89D5662F629A}">
      <dgm:prSet/>
      <dgm:spPr/>
      <dgm:t>
        <a:bodyPr/>
        <a:lstStyle/>
        <a:p>
          <a:endParaRPr lang="en-SG"/>
        </a:p>
      </dgm:t>
    </dgm:pt>
    <dgm:pt modelId="{56A52313-F5E4-4541-A2D9-A6D69756CA95}" type="pres">
      <dgm:prSet presAssocID="{C13F3846-F31F-43AF-92E9-BE177BC325D0}" presName="diagram" presStyleCnt="0">
        <dgm:presLayoutVars>
          <dgm:dir/>
          <dgm:resizeHandles val="exact"/>
        </dgm:presLayoutVars>
      </dgm:prSet>
      <dgm:spPr/>
    </dgm:pt>
    <dgm:pt modelId="{C6CEBE6D-57A5-4950-9703-063AA543850F}" type="pres">
      <dgm:prSet presAssocID="{65900522-B3A0-4131-9C86-98886D3C81B5}" presName="node" presStyleLbl="node1" presStyleIdx="0" presStyleCnt="12">
        <dgm:presLayoutVars>
          <dgm:bulletEnabled val="1"/>
        </dgm:presLayoutVars>
      </dgm:prSet>
      <dgm:spPr/>
    </dgm:pt>
    <dgm:pt modelId="{5F1B88EC-1E95-4D28-B0B1-9A6A52434F67}" type="pres">
      <dgm:prSet presAssocID="{FE1C36D5-5A14-417B-9801-EAD05627EFDC}" presName="sibTrans" presStyleLbl="sibTrans2D1" presStyleIdx="0" presStyleCnt="11"/>
      <dgm:spPr/>
    </dgm:pt>
    <dgm:pt modelId="{3735BBEC-1BA0-431C-897F-5761E64D1628}" type="pres">
      <dgm:prSet presAssocID="{FE1C36D5-5A14-417B-9801-EAD05627EFDC}" presName="connectorText" presStyleLbl="sibTrans2D1" presStyleIdx="0" presStyleCnt="11"/>
      <dgm:spPr/>
    </dgm:pt>
    <dgm:pt modelId="{2C23BDFA-D3FF-4485-89BC-04F5D1794B73}" type="pres">
      <dgm:prSet presAssocID="{D30107A7-000E-487B-B2D1-ED4952C193F5}" presName="node" presStyleLbl="node1" presStyleIdx="1" presStyleCnt="12">
        <dgm:presLayoutVars>
          <dgm:bulletEnabled val="1"/>
        </dgm:presLayoutVars>
      </dgm:prSet>
      <dgm:spPr/>
    </dgm:pt>
    <dgm:pt modelId="{6A9A4DC0-A036-40CB-9298-47AD09E6BF73}" type="pres">
      <dgm:prSet presAssocID="{0D2D103A-1CDD-4F90-8A4D-25A66DD9B530}" presName="sibTrans" presStyleLbl="sibTrans2D1" presStyleIdx="1" presStyleCnt="11"/>
      <dgm:spPr/>
    </dgm:pt>
    <dgm:pt modelId="{9D69FEC9-F3B1-473D-85DA-6935BB22C53C}" type="pres">
      <dgm:prSet presAssocID="{0D2D103A-1CDD-4F90-8A4D-25A66DD9B530}" presName="connectorText" presStyleLbl="sibTrans2D1" presStyleIdx="1" presStyleCnt="11"/>
      <dgm:spPr/>
    </dgm:pt>
    <dgm:pt modelId="{2BA635C9-E4DE-4871-BAF8-FA3D4967FB47}" type="pres">
      <dgm:prSet presAssocID="{5B2D7C8E-9C4A-44D4-8047-B42F11B177D0}" presName="node" presStyleLbl="node1" presStyleIdx="2" presStyleCnt="12">
        <dgm:presLayoutVars>
          <dgm:bulletEnabled val="1"/>
        </dgm:presLayoutVars>
      </dgm:prSet>
      <dgm:spPr/>
    </dgm:pt>
    <dgm:pt modelId="{B8CAFF9F-6FF4-4B4C-96AC-93129767EC2E}" type="pres">
      <dgm:prSet presAssocID="{37172161-68D4-4380-893A-E759F39BEC05}" presName="sibTrans" presStyleLbl="sibTrans2D1" presStyleIdx="2" presStyleCnt="11"/>
      <dgm:spPr/>
    </dgm:pt>
    <dgm:pt modelId="{21914136-5D2A-43D3-B570-A482FAF3A8B3}" type="pres">
      <dgm:prSet presAssocID="{37172161-68D4-4380-893A-E759F39BEC05}" presName="connectorText" presStyleLbl="sibTrans2D1" presStyleIdx="2" presStyleCnt="11"/>
      <dgm:spPr/>
    </dgm:pt>
    <dgm:pt modelId="{BAB29539-9724-4BFC-9AAE-4FB214E09109}" type="pres">
      <dgm:prSet presAssocID="{1F307BC8-C8CD-45DB-BE8F-2A2A3E267E3A}" presName="node" presStyleLbl="node1" presStyleIdx="3" presStyleCnt="12">
        <dgm:presLayoutVars>
          <dgm:bulletEnabled val="1"/>
        </dgm:presLayoutVars>
      </dgm:prSet>
      <dgm:spPr/>
    </dgm:pt>
    <dgm:pt modelId="{826213C1-919D-4861-92D7-8A31C56CA494}" type="pres">
      <dgm:prSet presAssocID="{B9E322FA-D7E0-4AFB-8892-7625103E034A}" presName="sibTrans" presStyleLbl="sibTrans2D1" presStyleIdx="3" presStyleCnt="11"/>
      <dgm:spPr/>
    </dgm:pt>
    <dgm:pt modelId="{9EA5A33D-4032-48B8-94A2-52009E0BFF0F}" type="pres">
      <dgm:prSet presAssocID="{B9E322FA-D7E0-4AFB-8892-7625103E034A}" presName="connectorText" presStyleLbl="sibTrans2D1" presStyleIdx="3" presStyleCnt="11"/>
      <dgm:spPr/>
    </dgm:pt>
    <dgm:pt modelId="{8DEF0097-74DA-4F32-8FBD-2C0A57B2A3E4}" type="pres">
      <dgm:prSet presAssocID="{B564F834-00FB-4573-B7FA-CB86A5EE961B}" presName="node" presStyleLbl="node1" presStyleIdx="4" presStyleCnt="12">
        <dgm:presLayoutVars>
          <dgm:bulletEnabled val="1"/>
        </dgm:presLayoutVars>
      </dgm:prSet>
      <dgm:spPr/>
    </dgm:pt>
    <dgm:pt modelId="{7E0E8F8A-95DA-4823-A7B8-31B4D4F19146}" type="pres">
      <dgm:prSet presAssocID="{10371E5D-68F3-4993-91E9-7ACBFC3DE518}" presName="sibTrans" presStyleLbl="sibTrans2D1" presStyleIdx="4" presStyleCnt="11"/>
      <dgm:spPr/>
    </dgm:pt>
    <dgm:pt modelId="{A791CEAD-D2EC-449A-8E19-5A30342A4A48}" type="pres">
      <dgm:prSet presAssocID="{10371E5D-68F3-4993-91E9-7ACBFC3DE518}" presName="connectorText" presStyleLbl="sibTrans2D1" presStyleIdx="4" presStyleCnt="11"/>
      <dgm:spPr/>
    </dgm:pt>
    <dgm:pt modelId="{86237B4F-A6DA-4C45-B562-43868D6AC754}" type="pres">
      <dgm:prSet presAssocID="{ABA546E8-ED7C-4B3C-BB75-C9D4E29DECE7}" presName="node" presStyleLbl="node1" presStyleIdx="5" presStyleCnt="12">
        <dgm:presLayoutVars>
          <dgm:bulletEnabled val="1"/>
        </dgm:presLayoutVars>
      </dgm:prSet>
      <dgm:spPr/>
    </dgm:pt>
    <dgm:pt modelId="{B7B288B2-663C-49F7-843F-30A1F9EE700A}" type="pres">
      <dgm:prSet presAssocID="{82289618-CC4A-4276-ACE4-3D3A4653A5A8}" presName="sibTrans" presStyleLbl="sibTrans2D1" presStyleIdx="5" presStyleCnt="11"/>
      <dgm:spPr/>
    </dgm:pt>
    <dgm:pt modelId="{33D50DCF-EBB9-4053-847E-8C139D8DADD7}" type="pres">
      <dgm:prSet presAssocID="{82289618-CC4A-4276-ACE4-3D3A4653A5A8}" presName="connectorText" presStyleLbl="sibTrans2D1" presStyleIdx="5" presStyleCnt="11"/>
      <dgm:spPr/>
    </dgm:pt>
    <dgm:pt modelId="{7593FC92-E9F7-4C32-AE31-AE20F0A6A836}" type="pres">
      <dgm:prSet presAssocID="{5E91FE5D-E5F2-4F9E-9F23-5426397BB062}" presName="node" presStyleLbl="node1" presStyleIdx="6" presStyleCnt="12">
        <dgm:presLayoutVars>
          <dgm:bulletEnabled val="1"/>
        </dgm:presLayoutVars>
      </dgm:prSet>
      <dgm:spPr/>
    </dgm:pt>
    <dgm:pt modelId="{2324FC0E-C23F-4DC1-BA0A-2BA5884ADAFC}" type="pres">
      <dgm:prSet presAssocID="{05C3A296-0923-4909-8AFC-AFEA956E4A21}" presName="sibTrans" presStyleLbl="sibTrans2D1" presStyleIdx="6" presStyleCnt="11"/>
      <dgm:spPr/>
    </dgm:pt>
    <dgm:pt modelId="{15D5F471-AB38-4B23-B8A0-BF3C88B6B5ED}" type="pres">
      <dgm:prSet presAssocID="{05C3A296-0923-4909-8AFC-AFEA956E4A21}" presName="connectorText" presStyleLbl="sibTrans2D1" presStyleIdx="6" presStyleCnt="11"/>
      <dgm:spPr/>
    </dgm:pt>
    <dgm:pt modelId="{C5E88269-79EA-4B5A-B35B-C0A8C3F36721}" type="pres">
      <dgm:prSet presAssocID="{5457732C-EF49-4DD8-ACC5-560A56376A71}" presName="node" presStyleLbl="node1" presStyleIdx="7" presStyleCnt="12">
        <dgm:presLayoutVars>
          <dgm:bulletEnabled val="1"/>
        </dgm:presLayoutVars>
      </dgm:prSet>
      <dgm:spPr/>
    </dgm:pt>
    <dgm:pt modelId="{8FC718EE-9978-4E67-B807-429DEEE91139}" type="pres">
      <dgm:prSet presAssocID="{918B9285-E207-4398-A289-701F2F66E398}" presName="sibTrans" presStyleLbl="sibTrans2D1" presStyleIdx="7" presStyleCnt="11"/>
      <dgm:spPr/>
    </dgm:pt>
    <dgm:pt modelId="{87937C95-DB19-46E1-9873-7BD813B8C2DD}" type="pres">
      <dgm:prSet presAssocID="{918B9285-E207-4398-A289-701F2F66E398}" presName="connectorText" presStyleLbl="sibTrans2D1" presStyleIdx="7" presStyleCnt="11"/>
      <dgm:spPr/>
    </dgm:pt>
    <dgm:pt modelId="{89B294E4-4670-4A6A-AE73-1FA686314ADE}" type="pres">
      <dgm:prSet presAssocID="{6FF98F59-F524-4D9E-849B-9375DC93F7B0}" presName="node" presStyleLbl="node1" presStyleIdx="8" presStyleCnt="12">
        <dgm:presLayoutVars>
          <dgm:bulletEnabled val="1"/>
        </dgm:presLayoutVars>
      </dgm:prSet>
      <dgm:spPr/>
    </dgm:pt>
    <dgm:pt modelId="{22EECCC4-E16F-49D1-87C3-03965C937FF4}" type="pres">
      <dgm:prSet presAssocID="{879DEF74-429F-4252-A090-AD9BBF17FFA1}" presName="sibTrans" presStyleLbl="sibTrans2D1" presStyleIdx="8" presStyleCnt="11"/>
      <dgm:spPr/>
    </dgm:pt>
    <dgm:pt modelId="{AC5C9AFC-F730-4979-9FBE-06F9F062D482}" type="pres">
      <dgm:prSet presAssocID="{879DEF74-429F-4252-A090-AD9BBF17FFA1}" presName="connectorText" presStyleLbl="sibTrans2D1" presStyleIdx="8" presStyleCnt="11"/>
      <dgm:spPr/>
    </dgm:pt>
    <dgm:pt modelId="{F5154F7A-1084-40DF-8478-C5C171E406EE}" type="pres">
      <dgm:prSet presAssocID="{D3CD5E4A-EFBB-4D37-BDD7-155EBA70E73E}" presName="node" presStyleLbl="node1" presStyleIdx="9" presStyleCnt="12">
        <dgm:presLayoutVars>
          <dgm:bulletEnabled val="1"/>
        </dgm:presLayoutVars>
      </dgm:prSet>
      <dgm:spPr/>
    </dgm:pt>
    <dgm:pt modelId="{1D2EDB69-AFA5-418B-9D03-137CBE4B3F7A}" type="pres">
      <dgm:prSet presAssocID="{3144B248-6F95-419C-BB7E-E121196D360F}" presName="sibTrans" presStyleLbl="sibTrans2D1" presStyleIdx="9" presStyleCnt="11"/>
      <dgm:spPr/>
    </dgm:pt>
    <dgm:pt modelId="{91B64986-F37A-4465-9DDD-E6B1DC6E864E}" type="pres">
      <dgm:prSet presAssocID="{3144B248-6F95-419C-BB7E-E121196D360F}" presName="connectorText" presStyleLbl="sibTrans2D1" presStyleIdx="9" presStyleCnt="11"/>
      <dgm:spPr/>
    </dgm:pt>
    <dgm:pt modelId="{3E92B557-98DB-475D-A583-F69EE7266D21}" type="pres">
      <dgm:prSet presAssocID="{B6265C5E-6E8B-4E4E-BD86-0B354A522F76}" presName="node" presStyleLbl="node1" presStyleIdx="10" presStyleCnt="12">
        <dgm:presLayoutVars>
          <dgm:bulletEnabled val="1"/>
        </dgm:presLayoutVars>
      </dgm:prSet>
      <dgm:spPr/>
    </dgm:pt>
    <dgm:pt modelId="{C9ABB108-AF0F-4145-B8D9-518E593328B6}" type="pres">
      <dgm:prSet presAssocID="{959D5C2A-C40E-410E-9BFD-4D781D8BE767}" presName="sibTrans" presStyleLbl="sibTrans2D1" presStyleIdx="10" presStyleCnt="11"/>
      <dgm:spPr/>
    </dgm:pt>
    <dgm:pt modelId="{2C26241E-2923-48F1-A5E1-F19DD08919FA}" type="pres">
      <dgm:prSet presAssocID="{959D5C2A-C40E-410E-9BFD-4D781D8BE767}" presName="connectorText" presStyleLbl="sibTrans2D1" presStyleIdx="10" presStyleCnt="11"/>
      <dgm:spPr/>
    </dgm:pt>
    <dgm:pt modelId="{8D70B686-4222-4AB4-ADF1-108C79A5A479}" type="pres">
      <dgm:prSet presAssocID="{AA75C574-3656-4B07-B337-9C3AEC132603}" presName="node" presStyleLbl="node1" presStyleIdx="11" presStyleCnt="12">
        <dgm:presLayoutVars>
          <dgm:bulletEnabled val="1"/>
        </dgm:presLayoutVars>
      </dgm:prSet>
      <dgm:spPr/>
    </dgm:pt>
  </dgm:ptLst>
  <dgm:cxnLst>
    <dgm:cxn modelId="{29146A00-8240-4EB5-8E4C-BC305294C0A5}" type="presOf" srcId="{65900522-B3A0-4131-9C86-98886D3C81B5}" destId="{C6CEBE6D-57A5-4950-9703-063AA543850F}" srcOrd="0" destOrd="0" presId="urn:microsoft.com/office/officeart/2005/8/layout/process5"/>
    <dgm:cxn modelId="{67529005-5DBF-4621-81D5-30B44DEB9D7B}" type="presOf" srcId="{6FF98F59-F524-4D9E-849B-9375DC93F7B0}" destId="{89B294E4-4670-4A6A-AE73-1FA686314ADE}" srcOrd="0" destOrd="0" presId="urn:microsoft.com/office/officeart/2005/8/layout/process5"/>
    <dgm:cxn modelId="{F670380A-D3E2-44F1-AEDB-3071B5104E5B}" type="presOf" srcId="{959D5C2A-C40E-410E-9BFD-4D781D8BE767}" destId="{C9ABB108-AF0F-4145-B8D9-518E593328B6}" srcOrd="0" destOrd="0" presId="urn:microsoft.com/office/officeart/2005/8/layout/process5"/>
    <dgm:cxn modelId="{0EB8CD0A-FC38-425A-A1AC-0883D1CB1FDC}" type="presOf" srcId="{959D5C2A-C40E-410E-9BFD-4D781D8BE767}" destId="{2C26241E-2923-48F1-A5E1-F19DD08919FA}" srcOrd="1" destOrd="0" presId="urn:microsoft.com/office/officeart/2005/8/layout/process5"/>
    <dgm:cxn modelId="{372E9C0E-A25F-4392-A490-AA86D6FFFFEC}" type="presOf" srcId="{10371E5D-68F3-4993-91E9-7ACBFC3DE518}" destId="{7E0E8F8A-95DA-4823-A7B8-31B4D4F19146}" srcOrd="0" destOrd="0" presId="urn:microsoft.com/office/officeart/2005/8/layout/process5"/>
    <dgm:cxn modelId="{43A71816-F059-4A14-BC65-436C7C25F235}" type="presOf" srcId="{AA75C574-3656-4B07-B337-9C3AEC132603}" destId="{8D70B686-4222-4AB4-ADF1-108C79A5A479}" srcOrd="0" destOrd="0" presId="urn:microsoft.com/office/officeart/2005/8/layout/process5"/>
    <dgm:cxn modelId="{11A0E41A-2B45-4540-A65B-688F39D91A87}" type="presOf" srcId="{05C3A296-0923-4909-8AFC-AFEA956E4A21}" destId="{15D5F471-AB38-4B23-B8A0-BF3C88B6B5ED}" srcOrd="1" destOrd="0" presId="urn:microsoft.com/office/officeart/2005/8/layout/process5"/>
    <dgm:cxn modelId="{D035B23F-DB75-4DE3-88B6-5FDBAD2AF422}" type="presOf" srcId="{1F307BC8-C8CD-45DB-BE8F-2A2A3E267E3A}" destId="{BAB29539-9724-4BFC-9AAE-4FB214E09109}" srcOrd="0" destOrd="0" presId="urn:microsoft.com/office/officeart/2005/8/layout/process5"/>
    <dgm:cxn modelId="{09171D40-E36F-48D7-9000-A39C9D2C381B}" type="presOf" srcId="{C13F3846-F31F-43AF-92E9-BE177BC325D0}" destId="{56A52313-F5E4-4541-A2D9-A6D69756CA95}" srcOrd="0" destOrd="0" presId="urn:microsoft.com/office/officeart/2005/8/layout/process5"/>
    <dgm:cxn modelId="{23FCDD5F-163C-48D8-A970-7A891544FBB9}" type="presOf" srcId="{37172161-68D4-4380-893A-E759F39BEC05}" destId="{B8CAFF9F-6FF4-4B4C-96AC-93129767EC2E}" srcOrd="0" destOrd="0" presId="urn:microsoft.com/office/officeart/2005/8/layout/process5"/>
    <dgm:cxn modelId="{3D574246-A795-4320-9AB8-E6371826541C}" type="presOf" srcId="{918B9285-E207-4398-A289-701F2F66E398}" destId="{8FC718EE-9978-4E67-B807-429DEEE91139}" srcOrd="0" destOrd="0" presId="urn:microsoft.com/office/officeart/2005/8/layout/process5"/>
    <dgm:cxn modelId="{E1E0CD46-E50C-4BF7-AAF6-2A4530019B9F}" srcId="{C13F3846-F31F-43AF-92E9-BE177BC325D0}" destId="{B6265C5E-6E8B-4E4E-BD86-0B354A522F76}" srcOrd="10" destOrd="0" parTransId="{3EB456A4-8534-4631-B2CD-EF43F305684F}" sibTransId="{959D5C2A-C40E-410E-9BFD-4D781D8BE767}"/>
    <dgm:cxn modelId="{63615C49-DE2F-4E1D-B02E-43FD4124F1E7}" srcId="{C13F3846-F31F-43AF-92E9-BE177BC325D0}" destId="{65900522-B3A0-4131-9C86-98886D3C81B5}" srcOrd="0" destOrd="0" parTransId="{752E0D71-90CF-47F6-8361-6EEA016690E5}" sibTransId="{FE1C36D5-5A14-417B-9801-EAD05627EFDC}"/>
    <dgm:cxn modelId="{367A146A-C579-4CBD-B3BC-5DF60D9E0117}" type="presOf" srcId="{37172161-68D4-4380-893A-E759F39BEC05}" destId="{21914136-5D2A-43D3-B570-A482FAF3A8B3}" srcOrd="1" destOrd="0" presId="urn:microsoft.com/office/officeart/2005/8/layout/process5"/>
    <dgm:cxn modelId="{EEB6AF4A-F3C2-40FD-881C-49A28BD92EF5}" srcId="{C13F3846-F31F-43AF-92E9-BE177BC325D0}" destId="{5457732C-EF49-4DD8-ACC5-560A56376A71}" srcOrd="7" destOrd="0" parTransId="{08FA40F9-835B-4E62-9E15-D64041621543}" sibTransId="{918B9285-E207-4398-A289-701F2F66E398}"/>
    <dgm:cxn modelId="{62C70750-D886-47E3-ADDD-34AC8ADA7790}" type="presOf" srcId="{918B9285-E207-4398-A289-701F2F66E398}" destId="{87937C95-DB19-46E1-9873-7BD813B8C2DD}" srcOrd="1" destOrd="0" presId="urn:microsoft.com/office/officeart/2005/8/layout/process5"/>
    <dgm:cxn modelId="{67C50D50-78A9-4DAF-BB33-4D7827903DC8}" type="presOf" srcId="{5B2D7C8E-9C4A-44D4-8047-B42F11B177D0}" destId="{2BA635C9-E4DE-4871-BAF8-FA3D4967FB47}" srcOrd="0" destOrd="0" presId="urn:microsoft.com/office/officeart/2005/8/layout/process5"/>
    <dgm:cxn modelId="{C7EF4272-5A45-4D25-B568-7A59647795B9}" type="presOf" srcId="{879DEF74-429F-4252-A090-AD9BBF17FFA1}" destId="{AC5C9AFC-F730-4979-9FBE-06F9F062D482}" srcOrd="1" destOrd="0" presId="urn:microsoft.com/office/officeart/2005/8/layout/process5"/>
    <dgm:cxn modelId="{FEB26556-FE5C-40A5-8193-28CFE9272B8B}" srcId="{C13F3846-F31F-43AF-92E9-BE177BC325D0}" destId="{5E91FE5D-E5F2-4F9E-9F23-5426397BB062}" srcOrd="6" destOrd="0" parTransId="{037F4101-5667-4F07-AB73-261A1B826319}" sibTransId="{05C3A296-0923-4909-8AFC-AFEA956E4A21}"/>
    <dgm:cxn modelId="{DBB9FA59-B560-4791-BD76-25A28BF382E1}" type="presOf" srcId="{10371E5D-68F3-4993-91E9-7ACBFC3DE518}" destId="{A791CEAD-D2EC-449A-8E19-5A30342A4A48}" srcOrd="1" destOrd="0" presId="urn:microsoft.com/office/officeart/2005/8/layout/process5"/>
    <dgm:cxn modelId="{DFA33481-2A22-4EA0-B861-B52EACB92C7B}" type="presOf" srcId="{82289618-CC4A-4276-ACE4-3D3A4653A5A8}" destId="{B7B288B2-663C-49F7-843F-30A1F9EE700A}" srcOrd="0" destOrd="0" presId="urn:microsoft.com/office/officeart/2005/8/layout/process5"/>
    <dgm:cxn modelId="{31C13B81-1AA9-4DC4-8B0D-89D5662F629A}" srcId="{C13F3846-F31F-43AF-92E9-BE177BC325D0}" destId="{AA75C574-3656-4B07-B337-9C3AEC132603}" srcOrd="11" destOrd="0" parTransId="{7B062F2E-B833-4253-84D5-1832B3D1C6E2}" sibTransId="{429418B6-E08A-4F54-9899-A78C1032FA74}"/>
    <dgm:cxn modelId="{09B76D83-AF77-439C-A581-EF1536037E62}" type="presOf" srcId="{82289618-CC4A-4276-ACE4-3D3A4653A5A8}" destId="{33D50DCF-EBB9-4053-847E-8C139D8DADD7}" srcOrd="1" destOrd="0" presId="urn:microsoft.com/office/officeart/2005/8/layout/process5"/>
    <dgm:cxn modelId="{C1D15786-69D3-4D0A-8545-A2ADA7D7DD88}" type="presOf" srcId="{879DEF74-429F-4252-A090-AD9BBF17FFA1}" destId="{22EECCC4-E16F-49D1-87C3-03965C937FF4}" srcOrd="0" destOrd="0" presId="urn:microsoft.com/office/officeart/2005/8/layout/process5"/>
    <dgm:cxn modelId="{1FAB968A-C02B-4528-A782-E4ECE79117E2}" type="presOf" srcId="{D30107A7-000E-487B-B2D1-ED4952C193F5}" destId="{2C23BDFA-D3FF-4485-89BC-04F5D1794B73}" srcOrd="0" destOrd="0" presId="urn:microsoft.com/office/officeart/2005/8/layout/process5"/>
    <dgm:cxn modelId="{B335BE98-C28F-47E1-9FC2-CD9F582DF2C0}" type="presOf" srcId="{3144B248-6F95-419C-BB7E-E121196D360F}" destId="{91B64986-F37A-4465-9DDD-E6B1DC6E864E}" srcOrd="1" destOrd="0" presId="urn:microsoft.com/office/officeart/2005/8/layout/process5"/>
    <dgm:cxn modelId="{DA28CDA3-6025-42B8-BAEE-0E8CC9879449}" type="presOf" srcId="{0D2D103A-1CDD-4F90-8A4D-25A66DD9B530}" destId="{6A9A4DC0-A036-40CB-9298-47AD09E6BF73}" srcOrd="0" destOrd="0" presId="urn:microsoft.com/office/officeart/2005/8/layout/process5"/>
    <dgm:cxn modelId="{E8D703A8-80D6-4514-9B6C-459038F27EA1}" type="presOf" srcId="{FE1C36D5-5A14-417B-9801-EAD05627EFDC}" destId="{5F1B88EC-1E95-4D28-B0B1-9A6A52434F67}" srcOrd="0" destOrd="0" presId="urn:microsoft.com/office/officeart/2005/8/layout/process5"/>
    <dgm:cxn modelId="{6A6700AC-06AC-4722-9EC9-E2E32459CD9C}" srcId="{C13F3846-F31F-43AF-92E9-BE177BC325D0}" destId="{6FF98F59-F524-4D9E-849B-9375DC93F7B0}" srcOrd="8" destOrd="0" parTransId="{BA2D90AE-69F7-4C83-832A-A81E1CCD7B2F}" sibTransId="{879DEF74-429F-4252-A090-AD9BBF17FFA1}"/>
    <dgm:cxn modelId="{C9E90FB2-D2CA-4A35-B654-B445EFEAD8E4}" srcId="{C13F3846-F31F-43AF-92E9-BE177BC325D0}" destId="{D3CD5E4A-EFBB-4D37-BDD7-155EBA70E73E}" srcOrd="9" destOrd="0" parTransId="{2DC56664-D3EE-440F-8266-8C46BA98DD12}" sibTransId="{3144B248-6F95-419C-BB7E-E121196D360F}"/>
    <dgm:cxn modelId="{482967B6-AFE4-4C13-909D-D8A579C14F68}" type="presOf" srcId="{5E91FE5D-E5F2-4F9E-9F23-5426397BB062}" destId="{7593FC92-E9F7-4C32-AE31-AE20F0A6A836}" srcOrd="0" destOrd="0" presId="urn:microsoft.com/office/officeart/2005/8/layout/process5"/>
    <dgm:cxn modelId="{F0B095B8-8966-4D6A-ABEA-F365C13457FD}" srcId="{C13F3846-F31F-43AF-92E9-BE177BC325D0}" destId="{5B2D7C8E-9C4A-44D4-8047-B42F11B177D0}" srcOrd="2" destOrd="0" parTransId="{A9840A5F-7093-494E-A22F-FF1D6B88FDAC}" sibTransId="{37172161-68D4-4380-893A-E759F39BEC05}"/>
    <dgm:cxn modelId="{4FF9F1BB-D600-4594-9177-14F4F233FB75}" srcId="{C13F3846-F31F-43AF-92E9-BE177BC325D0}" destId="{B564F834-00FB-4573-B7FA-CB86A5EE961B}" srcOrd="4" destOrd="0" parTransId="{AE1D4C73-E50D-4DFA-901D-61E3DE4CBFB6}" sibTransId="{10371E5D-68F3-4993-91E9-7ACBFC3DE518}"/>
    <dgm:cxn modelId="{41D346BC-7ED7-46A4-9255-9408665F82ED}" type="presOf" srcId="{D3CD5E4A-EFBB-4D37-BDD7-155EBA70E73E}" destId="{F5154F7A-1084-40DF-8478-C5C171E406EE}" srcOrd="0" destOrd="0" presId="urn:microsoft.com/office/officeart/2005/8/layout/process5"/>
    <dgm:cxn modelId="{7999D4C0-E3E7-46F4-80A4-FB15C752D76A}" type="presOf" srcId="{B9E322FA-D7E0-4AFB-8892-7625103E034A}" destId="{9EA5A33D-4032-48B8-94A2-52009E0BFF0F}" srcOrd="1" destOrd="0" presId="urn:microsoft.com/office/officeart/2005/8/layout/process5"/>
    <dgm:cxn modelId="{DE2B6EC2-6ED1-4C91-8182-28BEC37316AB}" type="presOf" srcId="{B9E322FA-D7E0-4AFB-8892-7625103E034A}" destId="{826213C1-919D-4861-92D7-8A31C56CA494}" srcOrd="0" destOrd="0" presId="urn:microsoft.com/office/officeart/2005/8/layout/process5"/>
    <dgm:cxn modelId="{D3E600C9-8EE7-4DF2-A245-3CED3B357C88}" srcId="{C13F3846-F31F-43AF-92E9-BE177BC325D0}" destId="{D30107A7-000E-487B-B2D1-ED4952C193F5}" srcOrd="1" destOrd="0" parTransId="{22DF22CD-5068-4BED-8E42-9F18F136477E}" sibTransId="{0D2D103A-1CDD-4F90-8A4D-25A66DD9B530}"/>
    <dgm:cxn modelId="{432971CA-2536-4D24-B449-99F5EB51F456}" type="presOf" srcId="{5457732C-EF49-4DD8-ACC5-560A56376A71}" destId="{C5E88269-79EA-4B5A-B35B-C0A8C3F36721}" srcOrd="0" destOrd="0" presId="urn:microsoft.com/office/officeart/2005/8/layout/process5"/>
    <dgm:cxn modelId="{9FD1A7CA-10E2-4FD2-A6AC-60CE2A4A105C}" srcId="{C13F3846-F31F-43AF-92E9-BE177BC325D0}" destId="{1F307BC8-C8CD-45DB-BE8F-2A2A3E267E3A}" srcOrd="3" destOrd="0" parTransId="{88BD79EA-0DE1-4152-9582-24CCF666529A}" sibTransId="{B9E322FA-D7E0-4AFB-8892-7625103E034A}"/>
    <dgm:cxn modelId="{496C16D0-031B-44CD-8904-DA8E1C425AEF}" type="presOf" srcId="{0D2D103A-1CDD-4F90-8A4D-25A66DD9B530}" destId="{9D69FEC9-F3B1-473D-85DA-6935BB22C53C}" srcOrd="1" destOrd="0" presId="urn:microsoft.com/office/officeart/2005/8/layout/process5"/>
    <dgm:cxn modelId="{5DBDA2D2-DC46-42B4-A67D-83C71C2C4C7B}" srcId="{C13F3846-F31F-43AF-92E9-BE177BC325D0}" destId="{ABA546E8-ED7C-4B3C-BB75-C9D4E29DECE7}" srcOrd="5" destOrd="0" parTransId="{A00AA50C-3840-431F-A8BC-CA065CF2052E}" sibTransId="{82289618-CC4A-4276-ACE4-3D3A4653A5A8}"/>
    <dgm:cxn modelId="{5B248BD3-A3C2-45FB-ACFA-1B6C362A538D}" type="presOf" srcId="{05C3A296-0923-4909-8AFC-AFEA956E4A21}" destId="{2324FC0E-C23F-4DC1-BA0A-2BA5884ADAFC}" srcOrd="0" destOrd="0" presId="urn:microsoft.com/office/officeart/2005/8/layout/process5"/>
    <dgm:cxn modelId="{9B4619D5-DC54-4DE4-BC9B-9783511A76F7}" type="presOf" srcId="{FE1C36D5-5A14-417B-9801-EAD05627EFDC}" destId="{3735BBEC-1BA0-431C-897F-5761E64D1628}" srcOrd="1" destOrd="0" presId="urn:microsoft.com/office/officeart/2005/8/layout/process5"/>
    <dgm:cxn modelId="{019D18DB-C1EB-4FD9-89CE-517D2D4ED445}" type="presOf" srcId="{ABA546E8-ED7C-4B3C-BB75-C9D4E29DECE7}" destId="{86237B4F-A6DA-4C45-B562-43868D6AC754}" srcOrd="0" destOrd="0" presId="urn:microsoft.com/office/officeart/2005/8/layout/process5"/>
    <dgm:cxn modelId="{AF2F41DC-929B-4631-9301-1D094317F66E}" type="presOf" srcId="{B6265C5E-6E8B-4E4E-BD86-0B354A522F76}" destId="{3E92B557-98DB-475D-A583-F69EE7266D21}" srcOrd="0" destOrd="0" presId="urn:microsoft.com/office/officeart/2005/8/layout/process5"/>
    <dgm:cxn modelId="{3B9B40E2-BD01-47EB-9CC0-C53335400D06}" type="presOf" srcId="{3144B248-6F95-419C-BB7E-E121196D360F}" destId="{1D2EDB69-AFA5-418B-9D03-137CBE4B3F7A}" srcOrd="0" destOrd="0" presId="urn:microsoft.com/office/officeart/2005/8/layout/process5"/>
    <dgm:cxn modelId="{D06807E5-EE34-406C-B930-7E3190EAF78D}" type="presOf" srcId="{B564F834-00FB-4573-B7FA-CB86A5EE961B}" destId="{8DEF0097-74DA-4F32-8FBD-2C0A57B2A3E4}" srcOrd="0" destOrd="0" presId="urn:microsoft.com/office/officeart/2005/8/layout/process5"/>
    <dgm:cxn modelId="{D55CEAC6-F000-4FBE-BF68-34D9632D3BF8}" type="presParOf" srcId="{56A52313-F5E4-4541-A2D9-A6D69756CA95}" destId="{C6CEBE6D-57A5-4950-9703-063AA543850F}" srcOrd="0" destOrd="0" presId="urn:microsoft.com/office/officeart/2005/8/layout/process5"/>
    <dgm:cxn modelId="{A295565D-6394-4E85-87F6-C0A313222119}" type="presParOf" srcId="{56A52313-F5E4-4541-A2D9-A6D69756CA95}" destId="{5F1B88EC-1E95-4D28-B0B1-9A6A52434F67}" srcOrd="1" destOrd="0" presId="urn:microsoft.com/office/officeart/2005/8/layout/process5"/>
    <dgm:cxn modelId="{8A3F56F5-D960-4D93-AB1E-C81251D0F196}" type="presParOf" srcId="{5F1B88EC-1E95-4D28-B0B1-9A6A52434F67}" destId="{3735BBEC-1BA0-431C-897F-5761E64D1628}" srcOrd="0" destOrd="0" presId="urn:microsoft.com/office/officeart/2005/8/layout/process5"/>
    <dgm:cxn modelId="{B0CCCCC7-B5E8-47D6-9529-DB8E76F221F8}" type="presParOf" srcId="{56A52313-F5E4-4541-A2D9-A6D69756CA95}" destId="{2C23BDFA-D3FF-4485-89BC-04F5D1794B73}" srcOrd="2" destOrd="0" presId="urn:microsoft.com/office/officeart/2005/8/layout/process5"/>
    <dgm:cxn modelId="{5CAEF685-0C59-4311-85C7-0AE6ECAF245E}" type="presParOf" srcId="{56A52313-F5E4-4541-A2D9-A6D69756CA95}" destId="{6A9A4DC0-A036-40CB-9298-47AD09E6BF73}" srcOrd="3" destOrd="0" presId="urn:microsoft.com/office/officeart/2005/8/layout/process5"/>
    <dgm:cxn modelId="{05A87375-0683-4B6E-9191-AAF8CF718F73}" type="presParOf" srcId="{6A9A4DC0-A036-40CB-9298-47AD09E6BF73}" destId="{9D69FEC9-F3B1-473D-85DA-6935BB22C53C}" srcOrd="0" destOrd="0" presId="urn:microsoft.com/office/officeart/2005/8/layout/process5"/>
    <dgm:cxn modelId="{364F9D0A-788B-434B-BDC5-2B752A2E47DF}" type="presParOf" srcId="{56A52313-F5E4-4541-A2D9-A6D69756CA95}" destId="{2BA635C9-E4DE-4871-BAF8-FA3D4967FB47}" srcOrd="4" destOrd="0" presId="urn:microsoft.com/office/officeart/2005/8/layout/process5"/>
    <dgm:cxn modelId="{50EEA39C-8FDE-4E22-87DF-68864B7741E1}" type="presParOf" srcId="{56A52313-F5E4-4541-A2D9-A6D69756CA95}" destId="{B8CAFF9F-6FF4-4B4C-96AC-93129767EC2E}" srcOrd="5" destOrd="0" presId="urn:microsoft.com/office/officeart/2005/8/layout/process5"/>
    <dgm:cxn modelId="{51504205-00C4-4368-90B6-9CF2180D6729}" type="presParOf" srcId="{B8CAFF9F-6FF4-4B4C-96AC-93129767EC2E}" destId="{21914136-5D2A-43D3-B570-A482FAF3A8B3}" srcOrd="0" destOrd="0" presId="urn:microsoft.com/office/officeart/2005/8/layout/process5"/>
    <dgm:cxn modelId="{FA1A2E67-4D71-462A-AF86-3C219C4C0B13}" type="presParOf" srcId="{56A52313-F5E4-4541-A2D9-A6D69756CA95}" destId="{BAB29539-9724-4BFC-9AAE-4FB214E09109}" srcOrd="6" destOrd="0" presId="urn:microsoft.com/office/officeart/2005/8/layout/process5"/>
    <dgm:cxn modelId="{EF0D15A2-D093-47C4-9B76-073C68029676}" type="presParOf" srcId="{56A52313-F5E4-4541-A2D9-A6D69756CA95}" destId="{826213C1-919D-4861-92D7-8A31C56CA494}" srcOrd="7" destOrd="0" presId="urn:microsoft.com/office/officeart/2005/8/layout/process5"/>
    <dgm:cxn modelId="{206495E6-2FEE-4DC9-994C-71A98D979B03}" type="presParOf" srcId="{826213C1-919D-4861-92D7-8A31C56CA494}" destId="{9EA5A33D-4032-48B8-94A2-52009E0BFF0F}" srcOrd="0" destOrd="0" presId="urn:microsoft.com/office/officeart/2005/8/layout/process5"/>
    <dgm:cxn modelId="{9BEAA22D-DECC-44B1-9983-9F3E906D0BB2}" type="presParOf" srcId="{56A52313-F5E4-4541-A2D9-A6D69756CA95}" destId="{8DEF0097-74DA-4F32-8FBD-2C0A57B2A3E4}" srcOrd="8" destOrd="0" presId="urn:microsoft.com/office/officeart/2005/8/layout/process5"/>
    <dgm:cxn modelId="{1A7CF372-A3C3-4299-A681-4DE06D8FF626}" type="presParOf" srcId="{56A52313-F5E4-4541-A2D9-A6D69756CA95}" destId="{7E0E8F8A-95DA-4823-A7B8-31B4D4F19146}" srcOrd="9" destOrd="0" presId="urn:microsoft.com/office/officeart/2005/8/layout/process5"/>
    <dgm:cxn modelId="{A7905C8C-83B3-4A9B-91F4-6F64AC5C2471}" type="presParOf" srcId="{7E0E8F8A-95DA-4823-A7B8-31B4D4F19146}" destId="{A791CEAD-D2EC-449A-8E19-5A30342A4A48}" srcOrd="0" destOrd="0" presId="urn:microsoft.com/office/officeart/2005/8/layout/process5"/>
    <dgm:cxn modelId="{09D380F1-68D3-4A83-B548-6A28688E9408}" type="presParOf" srcId="{56A52313-F5E4-4541-A2D9-A6D69756CA95}" destId="{86237B4F-A6DA-4C45-B562-43868D6AC754}" srcOrd="10" destOrd="0" presId="urn:microsoft.com/office/officeart/2005/8/layout/process5"/>
    <dgm:cxn modelId="{46787383-85B1-4C0E-B24F-DB459847FF2B}" type="presParOf" srcId="{56A52313-F5E4-4541-A2D9-A6D69756CA95}" destId="{B7B288B2-663C-49F7-843F-30A1F9EE700A}" srcOrd="11" destOrd="0" presId="urn:microsoft.com/office/officeart/2005/8/layout/process5"/>
    <dgm:cxn modelId="{DFE88B3A-60DF-4F4A-A54E-7D99E6C7F8D1}" type="presParOf" srcId="{B7B288B2-663C-49F7-843F-30A1F9EE700A}" destId="{33D50DCF-EBB9-4053-847E-8C139D8DADD7}" srcOrd="0" destOrd="0" presId="urn:microsoft.com/office/officeart/2005/8/layout/process5"/>
    <dgm:cxn modelId="{EB4E319E-0309-4CF0-A48F-93977E8B30D3}" type="presParOf" srcId="{56A52313-F5E4-4541-A2D9-A6D69756CA95}" destId="{7593FC92-E9F7-4C32-AE31-AE20F0A6A836}" srcOrd="12" destOrd="0" presId="urn:microsoft.com/office/officeart/2005/8/layout/process5"/>
    <dgm:cxn modelId="{803FC860-1591-4459-B084-CC6F47083957}" type="presParOf" srcId="{56A52313-F5E4-4541-A2D9-A6D69756CA95}" destId="{2324FC0E-C23F-4DC1-BA0A-2BA5884ADAFC}" srcOrd="13" destOrd="0" presId="urn:microsoft.com/office/officeart/2005/8/layout/process5"/>
    <dgm:cxn modelId="{014E4429-DDA8-4596-BD23-C207591ED86F}" type="presParOf" srcId="{2324FC0E-C23F-4DC1-BA0A-2BA5884ADAFC}" destId="{15D5F471-AB38-4B23-B8A0-BF3C88B6B5ED}" srcOrd="0" destOrd="0" presId="urn:microsoft.com/office/officeart/2005/8/layout/process5"/>
    <dgm:cxn modelId="{6872BB0A-51A3-42A8-B09B-46B8C506F147}" type="presParOf" srcId="{56A52313-F5E4-4541-A2D9-A6D69756CA95}" destId="{C5E88269-79EA-4B5A-B35B-C0A8C3F36721}" srcOrd="14" destOrd="0" presId="urn:microsoft.com/office/officeart/2005/8/layout/process5"/>
    <dgm:cxn modelId="{A2256225-77D6-4267-A40E-4FC61455D369}" type="presParOf" srcId="{56A52313-F5E4-4541-A2D9-A6D69756CA95}" destId="{8FC718EE-9978-4E67-B807-429DEEE91139}" srcOrd="15" destOrd="0" presId="urn:microsoft.com/office/officeart/2005/8/layout/process5"/>
    <dgm:cxn modelId="{B31F7D7E-D1C7-492A-BC1C-487864B9F447}" type="presParOf" srcId="{8FC718EE-9978-4E67-B807-429DEEE91139}" destId="{87937C95-DB19-46E1-9873-7BD813B8C2DD}" srcOrd="0" destOrd="0" presId="urn:microsoft.com/office/officeart/2005/8/layout/process5"/>
    <dgm:cxn modelId="{08BD1AF0-C9FE-4A69-8012-82ED22DDC811}" type="presParOf" srcId="{56A52313-F5E4-4541-A2D9-A6D69756CA95}" destId="{89B294E4-4670-4A6A-AE73-1FA686314ADE}" srcOrd="16" destOrd="0" presId="urn:microsoft.com/office/officeart/2005/8/layout/process5"/>
    <dgm:cxn modelId="{B611F82B-1494-42FF-8F1C-91D926AAA782}" type="presParOf" srcId="{56A52313-F5E4-4541-A2D9-A6D69756CA95}" destId="{22EECCC4-E16F-49D1-87C3-03965C937FF4}" srcOrd="17" destOrd="0" presId="urn:microsoft.com/office/officeart/2005/8/layout/process5"/>
    <dgm:cxn modelId="{463E19E7-CFEE-4BC9-A318-8104EE912F13}" type="presParOf" srcId="{22EECCC4-E16F-49D1-87C3-03965C937FF4}" destId="{AC5C9AFC-F730-4979-9FBE-06F9F062D482}" srcOrd="0" destOrd="0" presId="urn:microsoft.com/office/officeart/2005/8/layout/process5"/>
    <dgm:cxn modelId="{8493AB79-D064-4CA8-BF6E-318973CDB32C}" type="presParOf" srcId="{56A52313-F5E4-4541-A2D9-A6D69756CA95}" destId="{F5154F7A-1084-40DF-8478-C5C171E406EE}" srcOrd="18" destOrd="0" presId="urn:microsoft.com/office/officeart/2005/8/layout/process5"/>
    <dgm:cxn modelId="{32CCAF73-B020-42F5-915C-1A6854E7E723}" type="presParOf" srcId="{56A52313-F5E4-4541-A2D9-A6D69756CA95}" destId="{1D2EDB69-AFA5-418B-9D03-137CBE4B3F7A}" srcOrd="19" destOrd="0" presId="urn:microsoft.com/office/officeart/2005/8/layout/process5"/>
    <dgm:cxn modelId="{E9001FB7-A928-4B7E-8B90-6167843AAAC3}" type="presParOf" srcId="{1D2EDB69-AFA5-418B-9D03-137CBE4B3F7A}" destId="{91B64986-F37A-4465-9DDD-E6B1DC6E864E}" srcOrd="0" destOrd="0" presId="urn:microsoft.com/office/officeart/2005/8/layout/process5"/>
    <dgm:cxn modelId="{E11A9B32-0F30-450F-897C-990592B09CD5}" type="presParOf" srcId="{56A52313-F5E4-4541-A2D9-A6D69756CA95}" destId="{3E92B557-98DB-475D-A583-F69EE7266D21}" srcOrd="20" destOrd="0" presId="urn:microsoft.com/office/officeart/2005/8/layout/process5"/>
    <dgm:cxn modelId="{A53967C9-8E99-4EE4-B1D6-F5C9D90FF43E}" type="presParOf" srcId="{56A52313-F5E4-4541-A2D9-A6D69756CA95}" destId="{C9ABB108-AF0F-4145-B8D9-518E593328B6}" srcOrd="21" destOrd="0" presId="urn:microsoft.com/office/officeart/2005/8/layout/process5"/>
    <dgm:cxn modelId="{543E62B6-EBDC-4DA9-AB0B-9FA871BFBF7F}" type="presParOf" srcId="{C9ABB108-AF0F-4145-B8D9-518E593328B6}" destId="{2C26241E-2923-48F1-A5E1-F19DD08919FA}" srcOrd="0" destOrd="0" presId="urn:microsoft.com/office/officeart/2005/8/layout/process5"/>
    <dgm:cxn modelId="{71CD4882-ADA8-4E23-8A00-DB4FD4B8AAB8}" type="presParOf" srcId="{56A52313-F5E4-4541-A2D9-A6D69756CA95}" destId="{8D70B686-4222-4AB4-ADF1-108C79A5A479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EBE6D-57A5-4950-9703-063AA543850F}">
      <dsp:nvSpPr>
        <dsp:cNvPr id="0" name=""/>
        <dsp:cNvSpPr/>
      </dsp:nvSpPr>
      <dsp:spPr>
        <a:xfrm>
          <a:off x="188116" y="1514"/>
          <a:ext cx="2062774" cy="1237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Determine Y Categorical (classifier, accuracy) or Continuous (</a:t>
          </a:r>
          <a:r>
            <a:rPr lang="en-SG" sz="1400" kern="1200" dirty="0" err="1"/>
            <a:t>Regressor,rmse</a:t>
          </a:r>
          <a:r>
            <a:rPr lang="en-SG" sz="1400" kern="1200" dirty="0"/>
            <a:t>)</a:t>
          </a:r>
        </a:p>
      </dsp:txBody>
      <dsp:txXfrm>
        <a:off x="224366" y="37764"/>
        <a:ext cx="1990274" cy="1165164"/>
      </dsp:txXfrm>
    </dsp:sp>
    <dsp:sp modelId="{5F1B88EC-1E95-4D28-B0B1-9A6A52434F67}">
      <dsp:nvSpPr>
        <dsp:cNvPr id="0" name=""/>
        <dsp:cNvSpPr/>
      </dsp:nvSpPr>
      <dsp:spPr>
        <a:xfrm>
          <a:off x="2432414" y="364562"/>
          <a:ext cx="437308" cy="5115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100" kern="1200"/>
        </a:p>
      </dsp:txBody>
      <dsp:txXfrm>
        <a:off x="2432414" y="466876"/>
        <a:ext cx="306116" cy="306940"/>
      </dsp:txXfrm>
    </dsp:sp>
    <dsp:sp modelId="{2C23BDFA-D3FF-4485-89BC-04F5D1794B73}">
      <dsp:nvSpPr>
        <dsp:cNvPr id="0" name=""/>
        <dsp:cNvSpPr/>
      </dsp:nvSpPr>
      <dsp:spPr>
        <a:xfrm>
          <a:off x="3076000" y="1514"/>
          <a:ext cx="2062774" cy="1237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Data Clean?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(yes, use </a:t>
          </a:r>
          <a:r>
            <a:rPr lang="en-SG" sz="1400" kern="1200" dirty="0" err="1"/>
            <a:t>Kbest</a:t>
          </a:r>
          <a:r>
            <a:rPr lang="en-SG" sz="1400" kern="1200" dirty="0"/>
            <a:t> to select feature, else correlation. If features not many, then take all)</a:t>
          </a:r>
        </a:p>
      </dsp:txBody>
      <dsp:txXfrm>
        <a:off x="3112250" y="37764"/>
        <a:ext cx="1990274" cy="1165164"/>
      </dsp:txXfrm>
    </dsp:sp>
    <dsp:sp modelId="{6A9A4DC0-A036-40CB-9298-47AD09E6BF73}">
      <dsp:nvSpPr>
        <dsp:cNvPr id="0" name=""/>
        <dsp:cNvSpPr/>
      </dsp:nvSpPr>
      <dsp:spPr>
        <a:xfrm>
          <a:off x="5320299" y="364562"/>
          <a:ext cx="437308" cy="5115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100" kern="1200"/>
        </a:p>
      </dsp:txBody>
      <dsp:txXfrm>
        <a:off x="5320299" y="466876"/>
        <a:ext cx="306116" cy="306940"/>
      </dsp:txXfrm>
    </dsp:sp>
    <dsp:sp modelId="{2BA635C9-E4DE-4871-BAF8-FA3D4967FB47}">
      <dsp:nvSpPr>
        <dsp:cNvPr id="0" name=""/>
        <dsp:cNvSpPr/>
      </dsp:nvSpPr>
      <dsp:spPr>
        <a:xfrm>
          <a:off x="5963884" y="1514"/>
          <a:ext cx="2062774" cy="1237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Data Visualization (describe, histogram, </a:t>
          </a:r>
          <a:r>
            <a:rPr lang="en-SG" sz="1400" kern="1200" dirty="0" err="1"/>
            <a:t>botplot</a:t>
          </a:r>
          <a:r>
            <a:rPr lang="en-SG" sz="1400" kern="1200" dirty="0"/>
            <a:t>, seaborn </a:t>
          </a:r>
          <a:r>
            <a:rPr lang="en-SG" sz="1400" kern="1200" dirty="0" err="1"/>
            <a:t>catplot</a:t>
          </a:r>
          <a:r>
            <a:rPr lang="en-SG" sz="1400" kern="1200" dirty="0"/>
            <a:t> heatmap, matplotlib scattered plot)</a:t>
          </a:r>
        </a:p>
      </dsp:txBody>
      <dsp:txXfrm>
        <a:off x="6000134" y="37764"/>
        <a:ext cx="1990274" cy="1165164"/>
      </dsp:txXfrm>
    </dsp:sp>
    <dsp:sp modelId="{B8CAFF9F-6FF4-4B4C-96AC-93129767EC2E}">
      <dsp:nvSpPr>
        <dsp:cNvPr id="0" name=""/>
        <dsp:cNvSpPr/>
      </dsp:nvSpPr>
      <dsp:spPr>
        <a:xfrm>
          <a:off x="8208183" y="364562"/>
          <a:ext cx="437308" cy="5115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100" kern="1200"/>
        </a:p>
      </dsp:txBody>
      <dsp:txXfrm>
        <a:off x="8208183" y="466876"/>
        <a:ext cx="306116" cy="306940"/>
      </dsp:txXfrm>
    </dsp:sp>
    <dsp:sp modelId="{BAB29539-9724-4BFC-9AAE-4FB214E09109}">
      <dsp:nvSpPr>
        <dsp:cNvPr id="0" name=""/>
        <dsp:cNvSpPr/>
      </dsp:nvSpPr>
      <dsp:spPr>
        <a:xfrm>
          <a:off x="8851769" y="1514"/>
          <a:ext cx="2062774" cy="1237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Outlier (removed)</a:t>
          </a:r>
        </a:p>
      </dsp:txBody>
      <dsp:txXfrm>
        <a:off x="8888019" y="37764"/>
        <a:ext cx="1990274" cy="1165164"/>
      </dsp:txXfrm>
    </dsp:sp>
    <dsp:sp modelId="{826213C1-919D-4861-92D7-8A31C56CA494}">
      <dsp:nvSpPr>
        <dsp:cNvPr id="0" name=""/>
        <dsp:cNvSpPr/>
      </dsp:nvSpPr>
      <dsp:spPr>
        <a:xfrm rot="5400000">
          <a:off x="9664502" y="1383573"/>
          <a:ext cx="437308" cy="5115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100" kern="1200"/>
        </a:p>
      </dsp:txBody>
      <dsp:txXfrm rot="-5400000">
        <a:off x="9729686" y="1420703"/>
        <a:ext cx="306940" cy="306116"/>
      </dsp:txXfrm>
    </dsp:sp>
    <dsp:sp modelId="{8DEF0097-74DA-4F32-8FBD-2C0A57B2A3E4}">
      <dsp:nvSpPr>
        <dsp:cNvPr id="0" name=""/>
        <dsp:cNvSpPr/>
      </dsp:nvSpPr>
      <dsp:spPr>
        <a:xfrm>
          <a:off x="8851769" y="2064288"/>
          <a:ext cx="2062774" cy="1237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Categorical input? Dummy variables </a:t>
          </a:r>
        </a:p>
      </dsp:txBody>
      <dsp:txXfrm>
        <a:off x="8888019" y="2100538"/>
        <a:ext cx="1990274" cy="1165164"/>
      </dsp:txXfrm>
    </dsp:sp>
    <dsp:sp modelId="{7E0E8F8A-95DA-4823-A7B8-31B4D4F19146}">
      <dsp:nvSpPr>
        <dsp:cNvPr id="0" name=""/>
        <dsp:cNvSpPr/>
      </dsp:nvSpPr>
      <dsp:spPr>
        <a:xfrm rot="10800000">
          <a:off x="8232936" y="2427336"/>
          <a:ext cx="437308" cy="5115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100" kern="1200"/>
        </a:p>
      </dsp:txBody>
      <dsp:txXfrm rot="10800000">
        <a:off x="8364128" y="2529650"/>
        <a:ext cx="306116" cy="306940"/>
      </dsp:txXfrm>
    </dsp:sp>
    <dsp:sp modelId="{86237B4F-A6DA-4C45-B562-43868D6AC754}">
      <dsp:nvSpPr>
        <dsp:cNvPr id="0" name=""/>
        <dsp:cNvSpPr/>
      </dsp:nvSpPr>
      <dsp:spPr>
        <a:xfrm>
          <a:off x="5963884" y="2064288"/>
          <a:ext cx="2062774" cy="1237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Split Train Test</a:t>
          </a:r>
        </a:p>
      </dsp:txBody>
      <dsp:txXfrm>
        <a:off x="6000134" y="2100538"/>
        <a:ext cx="1990274" cy="1165164"/>
      </dsp:txXfrm>
    </dsp:sp>
    <dsp:sp modelId="{B7B288B2-663C-49F7-843F-30A1F9EE700A}">
      <dsp:nvSpPr>
        <dsp:cNvPr id="0" name=""/>
        <dsp:cNvSpPr/>
      </dsp:nvSpPr>
      <dsp:spPr>
        <a:xfrm rot="10800000">
          <a:off x="5345052" y="2427336"/>
          <a:ext cx="437308" cy="5115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100" kern="1200"/>
        </a:p>
      </dsp:txBody>
      <dsp:txXfrm rot="10800000">
        <a:off x="5476244" y="2529650"/>
        <a:ext cx="306116" cy="306940"/>
      </dsp:txXfrm>
    </dsp:sp>
    <dsp:sp modelId="{7593FC92-E9F7-4C32-AE31-AE20F0A6A836}">
      <dsp:nvSpPr>
        <dsp:cNvPr id="0" name=""/>
        <dsp:cNvSpPr/>
      </dsp:nvSpPr>
      <dsp:spPr>
        <a:xfrm>
          <a:off x="3076000" y="2064288"/>
          <a:ext cx="2062774" cy="1237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Balance Data (oversampling the minority)</a:t>
          </a:r>
        </a:p>
      </dsp:txBody>
      <dsp:txXfrm>
        <a:off x="3112250" y="2100538"/>
        <a:ext cx="1990274" cy="1165164"/>
      </dsp:txXfrm>
    </dsp:sp>
    <dsp:sp modelId="{2324FC0E-C23F-4DC1-BA0A-2BA5884ADAFC}">
      <dsp:nvSpPr>
        <dsp:cNvPr id="0" name=""/>
        <dsp:cNvSpPr/>
      </dsp:nvSpPr>
      <dsp:spPr>
        <a:xfrm rot="10800000">
          <a:off x="2457168" y="2427336"/>
          <a:ext cx="437308" cy="5115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100" kern="1200"/>
        </a:p>
      </dsp:txBody>
      <dsp:txXfrm rot="10800000">
        <a:off x="2588360" y="2529650"/>
        <a:ext cx="306116" cy="306940"/>
      </dsp:txXfrm>
    </dsp:sp>
    <dsp:sp modelId="{C5E88269-79EA-4B5A-B35B-C0A8C3F36721}">
      <dsp:nvSpPr>
        <dsp:cNvPr id="0" name=""/>
        <dsp:cNvSpPr/>
      </dsp:nvSpPr>
      <dsp:spPr>
        <a:xfrm>
          <a:off x="188116" y="2064288"/>
          <a:ext cx="2062774" cy="1237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Normalization (Z)</a:t>
          </a:r>
        </a:p>
      </dsp:txBody>
      <dsp:txXfrm>
        <a:off x="224366" y="2100538"/>
        <a:ext cx="1990274" cy="1165164"/>
      </dsp:txXfrm>
    </dsp:sp>
    <dsp:sp modelId="{8FC718EE-9978-4E67-B807-429DEEE91139}">
      <dsp:nvSpPr>
        <dsp:cNvPr id="0" name=""/>
        <dsp:cNvSpPr/>
      </dsp:nvSpPr>
      <dsp:spPr>
        <a:xfrm rot="5400000">
          <a:off x="1000849" y="3446347"/>
          <a:ext cx="437308" cy="5115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100" kern="1200"/>
        </a:p>
      </dsp:txBody>
      <dsp:txXfrm rot="-5400000">
        <a:off x="1066033" y="3483477"/>
        <a:ext cx="306940" cy="306116"/>
      </dsp:txXfrm>
    </dsp:sp>
    <dsp:sp modelId="{89B294E4-4670-4A6A-AE73-1FA686314ADE}">
      <dsp:nvSpPr>
        <dsp:cNvPr id="0" name=""/>
        <dsp:cNvSpPr/>
      </dsp:nvSpPr>
      <dsp:spPr>
        <a:xfrm>
          <a:off x="188116" y="4127063"/>
          <a:ext cx="2062774" cy="1237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Machine Learning Model – Regression, Tree, NN</a:t>
          </a:r>
        </a:p>
      </dsp:txBody>
      <dsp:txXfrm>
        <a:off x="224366" y="4163313"/>
        <a:ext cx="1990274" cy="1165164"/>
      </dsp:txXfrm>
    </dsp:sp>
    <dsp:sp modelId="{22EECCC4-E16F-49D1-87C3-03965C937FF4}">
      <dsp:nvSpPr>
        <dsp:cNvPr id="0" name=""/>
        <dsp:cNvSpPr/>
      </dsp:nvSpPr>
      <dsp:spPr>
        <a:xfrm>
          <a:off x="2432414" y="4490111"/>
          <a:ext cx="437308" cy="5115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100" kern="1200"/>
        </a:p>
      </dsp:txBody>
      <dsp:txXfrm>
        <a:off x="2432414" y="4592425"/>
        <a:ext cx="306116" cy="306940"/>
      </dsp:txXfrm>
    </dsp:sp>
    <dsp:sp modelId="{F5154F7A-1084-40DF-8478-C5C171E406EE}">
      <dsp:nvSpPr>
        <dsp:cNvPr id="0" name=""/>
        <dsp:cNvSpPr/>
      </dsp:nvSpPr>
      <dsp:spPr>
        <a:xfrm>
          <a:off x="3076000" y="4127063"/>
          <a:ext cx="2062774" cy="1237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Results – Categorical – confusion matrix, accuracy, ROC, Continuous - RMSE</a:t>
          </a:r>
        </a:p>
      </dsp:txBody>
      <dsp:txXfrm>
        <a:off x="3112250" y="4163313"/>
        <a:ext cx="1990274" cy="1165164"/>
      </dsp:txXfrm>
    </dsp:sp>
    <dsp:sp modelId="{1D2EDB69-AFA5-418B-9D03-137CBE4B3F7A}">
      <dsp:nvSpPr>
        <dsp:cNvPr id="0" name=""/>
        <dsp:cNvSpPr/>
      </dsp:nvSpPr>
      <dsp:spPr>
        <a:xfrm>
          <a:off x="5320299" y="4490111"/>
          <a:ext cx="437308" cy="5115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100" kern="1200"/>
        </a:p>
      </dsp:txBody>
      <dsp:txXfrm>
        <a:off x="5320299" y="4592425"/>
        <a:ext cx="306116" cy="306940"/>
      </dsp:txXfrm>
    </dsp:sp>
    <dsp:sp modelId="{3E92B557-98DB-475D-A583-F69EE7266D21}">
      <dsp:nvSpPr>
        <dsp:cNvPr id="0" name=""/>
        <dsp:cNvSpPr/>
      </dsp:nvSpPr>
      <dsp:spPr>
        <a:xfrm>
          <a:off x="5963884" y="4127063"/>
          <a:ext cx="2062774" cy="1237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 Limitation – Regression (VIF, QQ, </a:t>
          </a:r>
          <a:r>
            <a:rPr lang="en-SG" sz="1400" kern="1200" dirty="0" err="1"/>
            <a:t>Anova</a:t>
          </a:r>
          <a:r>
            <a:rPr lang="en-SG" sz="1400" kern="1200" dirty="0"/>
            <a:t>), Tree (Optimizer – Max depth, min split), NN (Optimizer – Learning rate, epoch)</a:t>
          </a:r>
        </a:p>
      </dsp:txBody>
      <dsp:txXfrm>
        <a:off x="6000134" y="4163313"/>
        <a:ext cx="1990274" cy="1165164"/>
      </dsp:txXfrm>
    </dsp:sp>
    <dsp:sp modelId="{C9ABB108-AF0F-4145-B8D9-518E593328B6}">
      <dsp:nvSpPr>
        <dsp:cNvPr id="0" name=""/>
        <dsp:cNvSpPr/>
      </dsp:nvSpPr>
      <dsp:spPr>
        <a:xfrm>
          <a:off x="8208183" y="4490111"/>
          <a:ext cx="437308" cy="5115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100" kern="1200"/>
        </a:p>
      </dsp:txBody>
      <dsp:txXfrm>
        <a:off x="8208183" y="4592425"/>
        <a:ext cx="306116" cy="306940"/>
      </dsp:txXfrm>
    </dsp:sp>
    <dsp:sp modelId="{8D70B686-4222-4AB4-ADF1-108C79A5A479}">
      <dsp:nvSpPr>
        <dsp:cNvPr id="0" name=""/>
        <dsp:cNvSpPr/>
      </dsp:nvSpPr>
      <dsp:spPr>
        <a:xfrm>
          <a:off x="8851769" y="4127063"/>
          <a:ext cx="2062774" cy="1237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Front end (html), back end (flask), cloud (Heroku &amp; </a:t>
          </a:r>
          <a:r>
            <a:rPr lang="en-SG" sz="1400" kern="1200" dirty="0" err="1"/>
            <a:t>Github</a:t>
          </a:r>
          <a:r>
            <a:rPr lang="en-SG" sz="1400" kern="1200" dirty="0"/>
            <a:t>)</a:t>
          </a:r>
        </a:p>
      </dsp:txBody>
      <dsp:txXfrm>
        <a:off x="8888019" y="4163313"/>
        <a:ext cx="1990274" cy="1165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D270-38D4-8FDF-167C-CED446108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E8EBB-BA5A-5B9F-40A8-2E1CB2E7D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3969B-8591-5375-3CBE-1056FF65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A45A-D25F-402D-92CC-E6B57736D69F}" type="datetimeFigureOut">
              <a:rPr lang="en-SG" smtClean="0"/>
              <a:t>17/10/2022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477DD-F823-CAD1-A03E-67D1B284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56538-A919-D9B0-0C99-586589FDB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3277-90EE-4BE1-B27C-A25B64F480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776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C3246-74D6-A76F-4D5A-68819979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BDD3D-EE14-30F4-2B7F-F9CA0CED0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93DAD-48D5-7DC1-928C-1D818BB9C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A45A-D25F-402D-92CC-E6B57736D69F}" type="datetimeFigureOut">
              <a:rPr lang="en-SG" smtClean="0"/>
              <a:t>17/10/2022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03D9E-5466-61E4-F8A3-CABA0195B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22D56-BB04-9630-4DDD-4C80EEAE8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3277-90EE-4BE1-B27C-A25B64F480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5887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B1EB96-2CA5-4F4B-1D45-2C7C5F196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2C348-6F87-9A28-4E5C-EE4FACECF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AA966-0E03-8B0D-08B0-CE3827A2A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A45A-D25F-402D-92CC-E6B57736D69F}" type="datetimeFigureOut">
              <a:rPr lang="en-SG" smtClean="0"/>
              <a:t>17/10/2022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B21CA-70CD-6990-8E16-89167D41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F7393-E54A-DC48-EF50-B1A6604C6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3277-90EE-4BE1-B27C-A25B64F480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365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F61F-FB60-1E1E-9903-A2184842E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135E0-7280-D85D-7514-8BA6AD00C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B924D-8CF9-2518-2CA2-694D35C38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A45A-D25F-402D-92CC-E6B57736D69F}" type="datetimeFigureOut">
              <a:rPr lang="en-SG" smtClean="0"/>
              <a:t>17/10/2022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8CD40-1387-7339-CF4D-8F7B6A852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D63FC-C4A8-B63E-B1E8-444E2443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3277-90EE-4BE1-B27C-A25B64F480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851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7FD4-2740-26A5-2FC1-8A003AC7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71EFC-895E-F3E1-36FD-A03B762A5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C632D-291C-CF43-77E7-87294C3F3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A45A-D25F-402D-92CC-E6B57736D69F}" type="datetimeFigureOut">
              <a:rPr lang="en-SG" smtClean="0"/>
              <a:t>17/10/2022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F8F03-540F-933F-5830-EB50FD6B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413A7-6550-EDF6-98A7-FB645D83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3277-90EE-4BE1-B27C-A25B64F480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412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700C4-4B2B-5DD8-2A72-1C695279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44C74-A32C-A4F8-3AC1-6E801C960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8A673-AAFC-DEA0-94F1-CA2C09893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7A865-5597-537F-634F-47ADCEB0C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A45A-D25F-402D-92CC-E6B57736D69F}" type="datetimeFigureOut">
              <a:rPr lang="en-SG" smtClean="0"/>
              <a:t>17/10/2022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23832-D96B-F4E3-E2D9-ABF75E50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DC4E1-7173-EF69-BF5E-A7DEFDCF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3277-90EE-4BE1-B27C-A25B64F480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026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F0E0-386A-4CFF-271B-06D696D5B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F7514-93F2-08C4-BC3A-49FBF9EC9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6A72F-F76A-54BC-8BCE-0324E878F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C82FE-80AC-2750-E916-E5EA187AA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FDF3BE-B6CA-B2F8-C63B-619EDB00E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0344FD-8B72-D6A8-1BF3-98F34C0DD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A45A-D25F-402D-92CC-E6B57736D69F}" type="datetimeFigureOut">
              <a:rPr lang="en-SG" smtClean="0"/>
              <a:t>17/10/2022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83072C-783A-DDA1-8EA6-4B1FC257F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C8814C-AD40-81B1-338A-BBADF4659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3277-90EE-4BE1-B27C-A25B64F480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167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9BA0-0227-C739-B151-A7BA44E5F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98F89-31EB-9B79-56E2-DE52D610C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A45A-D25F-402D-92CC-E6B57736D69F}" type="datetimeFigureOut">
              <a:rPr lang="en-SG" smtClean="0"/>
              <a:t>17/10/2022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89C84-D69F-C29C-62EE-F0E50BD0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3B215-4B5C-00EC-4ED9-5D5A2FCE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3277-90EE-4BE1-B27C-A25B64F480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289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035C02-5B1C-BF80-B125-543CCDC5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A45A-D25F-402D-92CC-E6B57736D69F}" type="datetimeFigureOut">
              <a:rPr lang="en-SG" smtClean="0"/>
              <a:t>17/10/2022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3F3A3B-F4A8-7CD1-669B-B76273E32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726AF-A7C1-D382-08CC-01468AE5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3277-90EE-4BE1-B27C-A25B64F480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249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98C27-A11D-F277-5BC2-7C4BD0AE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4486D-7D97-E71C-1483-AAF103547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BF90F-582D-43C6-FA3C-E98C4546C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063B1-93CF-7DD8-886D-691A1F716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A45A-D25F-402D-92CC-E6B57736D69F}" type="datetimeFigureOut">
              <a:rPr lang="en-SG" smtClean="0"/>
              <a:t>17/10/2022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667E6-36BA-B62D-A61F-3CAF04FA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72BEB-E8C6-0128-91BB-E1F6A7C5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3277-90EE-4BE1-B27C-A25B64F480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4414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895E0-9E01-7937-3B4A-C153AECA6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A6412C-9E4B-4D82-E192-BF61F111D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9AFFC-31E2-35EA-0258-4E82F7EDA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254D2-80F4-83EB-E979-417B5AD40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A45A-D25F-402D-92CC-E6B57736D69F}" type="datetimeFigureOut">
              <a:rPr lang="en-SG" smtClean="0"/>
              <a:t>17/10/2022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F0F3A-7670-F1EE-9711-96F92CEA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5FEDA-410C-20C5-62BD-CF815C79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3277-90EE-4BE1-B27C-A25B64F480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665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C3779-DFA4-D820-3470-729E07BF2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12F41-507B-52A5-FC77-54D7085B6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656D-3A1D-6446-99F2-E2573C5CDA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EA45A-D25F-402D-92CC-E6B57736D69F}" type="datetimeFigureOut">
              <a:rPr lang="en-SG" smtClean="0"/>
              <a:t>17/10/2022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1406D-AF2D-4091-7B5C-F0AB621D5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8AF36-C492-0398-AA18-59E2F7B1B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B3277-90EE-4BE1-B27C-A25B64F480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959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ECA64-5086-9798-17B9-4C7FB3AE3B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Revision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2A79B-9412-F13B-E68C-6FDCDF72C6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274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C226B-87DF-B3E2-DAF3-B6DBC7D95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7" y="-107214"/>
            <a:ext cx="3921525" cy="1391007"/>
          </a:xfrm>
        </p:spPr>
        <p:txBody>
          <a:bodyPr/>
          <a:lstStyle/>
          <a:p>
            <a:r>
              <a:rPr lang="en-SG" dirty="0"/>
              <a:t>Structured 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2B11210-E81C-A363-DC33-54FC040183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1140010"/>
              </p:ext>
            </p:extLst>
          </p:nvPr>
        </p:nvGraphicFramePr>
        <p:xfrm>
          <a:off x="318257" y="895280"/>
          <a:ext cx="11102660" cy="5366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4553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F2F634-7347-E8B3-D828-9B136DF75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53" y="1971108"/>
            <a:ext cx="3644349" cy="1609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35674C-2481-A86A-1F92-51163347F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336038"/>
            <a:ext cx="3355770" cy="2288025"/>
          </a:xfrm>
          <a:prstGeom prst="rect">
            <a:avLst/>
          </a:prstGeom>
        </p:spPr>
      </p:pic>
      <p:pic>
        <p:nvPicPr>
          <p:cNvPr id="1026" name="Picture 2" descr="Google AI Blog: Parrotron: New Research into Improving Verbal Communication  for People with Speech Impairments">
            <a:extLst>
              <a:ext uri="{FF2B5EF4-FFF2-40B4-BE49-F238E27FC236}">
                <a16:creationId xmlns:a16="http://schemas.microsoft.com/office/drawing/2014/main" id="{582C3914-E19A-AD40-B70D-FDF20F4A8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733800"/>
            <a:ext cx="4038600" cy="209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351F22F-EC6F-762B-4985-B8961670AD1E}"/>
              </a:ext>
            </a:extLst>
          </p:cNvPr>
          <p:cNvSpPr txBox="1">
            <a:spLocks/>
          </p:cNvSpPr>
          <p:nvPr/>
        </p:nvSpPr>
        <p:spPr>
          <a:xfrm>
            <a:off x="1981201" y="563632"/>
            <a:ext cx="3276601" cy="884168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SG" dirty="0"/>
              <a:t>Speech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7C1B63-49F7-45CD-2E8F-39E06BEEBF25}"/>
              </a:ext>
            </a:extLst>
          </p:cNvPr>
          <p:cNvSpPr txBox="1"/>
          <p:nvPr/>
        </p:nvSpPr>
        <p:spPr>
          <a:xfrm>
            <a:off x="1098727" y="3779150"/>
            <a:ext cx="609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/>
              <a:t>spectrogram</a:t>
            </a:r>
          </a:p>
        </p:txBody>
      </p:sp>
    </p:spTree>
    <p:extLst>
      <p:ext uri="{BB962C8B-B14F-4D97-AF65-F5344CB8AC3E}">
        <p14:creationId xmlns:p14="http://schemas.microsoft.com/office/powerpoint/2010/main" val="3464220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B281-6D48-FCE6-A870-888BD387C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20309B-1FA1-DB6A-66BB-2D9B12527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560" y="1706633"/>
            <a:ext cx="2362200" cy="1933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C3E83A-F3E6-65C6-D24D-CAF8347CD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763" y="1684066"/>
            <a:ext cx="2300140" cy="17449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4061EA-20D4-35B1-0DAD-F11A82DFD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713" y="3866971"/>
            <a:ext cx="3265508" cy="1832473"/>
          </a:xfrm>
          <a:prstGeom prst="rect">
            <a:avLst/>
          </a:prstGeom>
        </p:spPr>
      </p:pic>
      <p:pic>
        <p:nvPicPr>
          <p:cNvPr id="1026" name="Picture 2" descr="How the Embedding Layers in BERT Were Implemented | by ___ | Medium">
            <a:extLst>
              <a:ext uri="{FF2B5EF4-FFF2-40B4-BE49-F238E27FC236}">
                <a16:creationId xmlns:a16="http://schemas.microsoft.com/office/drawing/2014/main" id="{6B3E3FBE-310A-C7ED-35F8-C9302D100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314" y="3662328"/>
            <a:ext cx="3013802" cy="241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375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E74C8-D590-D00A-D0B3-F1F330AD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Image</a:t>
            </a:r>
          </a:p>
        </p:txBody>
      </p:sp>
      <p:pic>
        <p:nvPicPr>
          <p:cNvPr id="1026" name="Picture 2" descr="A Discriminative Learned CNN Embedding for Remote Sensing Image Scene  Classification: Paper and Code - CatalyzeX">
            <a:extLst>
              <a:ext uri="{FF2B5EF4-FFF2-40B4-BE49-F238E27FC236}">
                <a16:creationId xmlns:a16="http://schemas.microsoft.com/office/drawing/2014/main" id="{44882421-E851-FC74-441E-E34B70F1D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73" y="3749475"/>
            <a:ext cx="4305237" cy="27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nvolutional Neural Network. Learn Convolutional Neural Network from… | by  dshahid380 | Towards Data Science">
            <a:extLst>
              <a:ext uri="{FF2B5EF4-FFF2-40B4-BE49-F238E27FC236}">
                <a16:creationId xmlns:a16="http://schemas.microsoft.com/office/drawing/2014/main" id="{CF136D45-7CFF-E2FB-5800-486B190C2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073" y="115468"/>
            <a:ext cx="8309748" cy="283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E00A71-C03F-4D8A-6CE9-0142658CF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435" y="3111634"/>
            <a:ext cx="3560069" cy="324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38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155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Revision</vt:lpstr>
      <vt:lpstr>Structured data</vt:lpstr>
      <vt:lpstr>PowerPoint Presentation</vt:lpstr>
      <vt:lpstr>Text</vt:lpstr>
      <vt:lpstr>Image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Revision</dc:title>
  <dc:creator>Dr Teoh Teik Toe</dc:creator>
  <cp:lastModifiedBy>Dr Teoh Teik Toe</cp:lastModifiedBy>
  <cp:revision>1</cp:revision>
  <dcterms:created xsi:type="dcterms:W3CDTF">2022-10-17T00:56:21Z</dcterms:created>
  <dcterms:modified xsi:type="dcterms:W3CDTF">2022-10-17T01:26:50Z</dcterms:modified>
</cp:coreProperties>
</file>