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9" r:id="rId5"/>
    <p:sldId id="710" r:id="rId6"/>
    <p:sldId id="402" r:id="rId7"/>
    <p:sldId id="396" r:id="rId8"/>
    <p:sldId id="401" r:id="rId9"/>
    <p:sldId id="400" r:id="rId10"/>
    <p:sldId id="408" r:id="rId11"/>
    <p:sldId id="703" r:id="rId12"/>
    <p:sldId id="711" r:id="rId13"/>
    <p:sldId id="712" r:id="rId14"/>
    <p:sldId id="700" r:id="rId15"/>
    <p:sldId id="70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 autoAdjust="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783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oh Teik Toe" userId="04285961-8f1d-4dac-83a4-2cd896b4506a" providerId="ADAL" clId="{FBAE019A-8544-4B26-9CCC-004CC9DCCC6B}"/>
    <pc:docChg chg="undo custSel delSld modSld">
      <pc:chgData name="Teoh Teik Toe" userId="04285961-8f1d-4dac-83a4-2cd896b4506a" providerId="ADAL" clId="{FBAE019A-8544-4B26-9CCC-004CC9DCCC6B}" dt="2022-05-10T06:55:07.435" v="156" actId="47"/>
      <pc:docMkLst>
        <pc:docMk/>
      </pc:docMkLst>
      <pc:sldChg chg="del">
        <pc:chgData name="Teoh Teik Toe" userId="04285961-8f1d-4dac-83a4-2cd896b4506a" providerId="ADAL" clId="{FBAE019A-8544-4B26-9CCC-004CC9DCCC6B}" dt="2022-05-10T06:54:18.029" v="140" actId="47"/>
        <pc:sldMkLst>
          <pc:docMk/>
          <pc:sldMk cId="3771162460" sldId="301"/>
        </pc:sldMkLst>
      </pc:sldChg>
      <pc:sldChg chg="del">
        <pc:chgData name="Teoh Teik Toe" userId="04285961-8f1d-4dac-83a4-2cd896b4506a" providerId="ADAL" clId="{FBAE019A-8544-4B26-9CCC-004CC9DCCC6B}" dt="2022-05-10T06:52:52.542" v="131" actId="47"/>
        <pc:sldMkLst>
          <pc:docMk/>
          <pc:sldMk cId="280566174" sldId="395"/>
        </pc:sldMkLst>
      </pc:sldChg>
      <pc:sldChg chg="del">
        <pc:chgData name="Teoh Teik Toe" userId="04285961-8f1d-4dac-83a4-2cd896b4506a" providerId="ADAL" clId="{FBAE019A-8544-4B26-9CCC-004CC9DCCC6B}" dt="2022-05-10T06:48:35.699" v="2" actId="47"/>
        <pc:sldMkLst>
          <pc:docMk/>
          <pc:sldMk cId="1310788338" sldId="397"/>
        </pc:sldMkLst>
      </pc:sldChg>
      <pc:sldChg chg="del">
        <pc:chgData name="Teoh Teik Toe" userId="04285961-8f1d-4dac-83a4-2cd896b4506a" providerId="ADAL" clId="{FBAE019A-8544-4B26-9CCC-004CC9DCCC6B}" dt="2022-05-10T06:48:19.256" v="1" actId="47"/>
        <pc:sldMkLst>
          <pc:docMk/>
          <pc:sldMk cId="3509565098" sldId="398"/>
        </pc:sldMkLst>
      </pc:sldChg>
      <pc:sldChg chg="delSp modSp mod">
        <pc:chgData name="Teoh Teik Toe" userId="04285961-8f1d-4dac-83a4-2cd896b4506a" providerId="ADAL" clId="{FBAE019A-8544-4B26-9CCC-004CC9DCCC6B}" dt="2022-05-10T06:52:44.476" v="130" actId="14100"/>
        <pc:sldMkLst>
          <pc:docMk/>
          <pc:sldMk cId="235613435" sldId="400"/>
        </pc:sldMkLst>
        <pc:spChg chg="mod">
          <ac:chgData name="Teoh Teik Toe" userId="04285961-8f1d-4dac-83a4-2cd896b4506a" providerId="ADAL" clId="{FBAE019A-8544-4B26-9CCC-004CC9DCCC6B}" dt="2022-05-10T06:52:44.476" v="130" actId="14100"/>
          <ac:spMkLst>
            <pc:docMk/>
            <pc:sldMk cId="235613435" sldId="400"/>
            <ac:spMk id="2" creationId="{00000000-0000-0000-0000-000000000000}"/>
          </ac:spMkLst>
        </pc:spChg>
        <pc:spChg chg="mod">
          <ac:chgData name="Teoh Teik Toe" userId="04285961-8f1d-4dac-83a4-2cd896b4506a" providerId="ADAL" clId="{FBAE019A-8544-4B26-9CCC-004CC9DCCC6B}" dt="2022-05-10T06:52:37.122" v="127" actId="1076"/>
          <ac:spMkLst>
            <pc:docMk/>
            <pc:sldMk cId="235613435" sldId="400"/>
            <ac:spMk id="3" creationId="{00000000-0000-0000-0000-000000000000}"/>
          </ac:spMkLst>
        </pc:spChg>
        <pc:picChg chg="del">
          <ac:chgData name="Teoh Teik Toe" userId="04285961-8f1d-4dac-83a4-2cd896b4506a" providerId="ADAL" clId="{FBAE019A-8544-4B26-9CCC-004CC9DCCC6B}" dt="2022-05-10T06:52:38.628" v="128" actId="478"/>
          <ac:picMkLst>
            <pc:docMk/>
            <pc:sldMk cId="235613435" sldId="400"/>
            <ac:picMk id="5" creationId="{D801E1B0-C79E-4930-AF58-6362768526EF}"/>
          </ac:picMkLst>
        </pc:picChg>
      </pc:sldChg>
      <pc:sldChg chg="modSp mod">
        <pc:chgData name="Teoh Teik Toe" userId="04285961-8f1d-4dac-83a4-2cd896b4506a" providerId="ADAL" clId="{FBAE019A-8544-4B26-9CCC-004CC9DCCC6B}" dt="2022-05-10T06:53:34.378" v="135" actId="1076"/>
        <pc:sldMkLst>
          <pc:docMk/>
          <pc:sldMk cId="3713637738" sldId="401"/>
        </pc:sldMkLst>
        <pc:spChg chg="mod">
          <ac:chgData name="Teoh Teik Toe" userId="04285961-8f1d-4dac-83a4-2cd896b4506a" providerId="ADAL" clId="{FBAE019A-8544-4B26-9CCC-004CC9DCCC6B}" dt="2022-05-10T06:53:34.378" v="135" actId="1076"/>
          <ac:spMkLst>
            <pc:docMk/>
            <pc:sldMk cId="3713637738" sldId="401"/>
            <ac:spMk id="3" creationId="{00000000-0000-0000-0000-000000000000}"/>
          </ac:spMkLst>
        </pc:spChg>
      </pc:sldChg>
      <pc:sldChg chg="addSp delSp modSp mod">
        <pc:chgData name="Teoh Teik Toe" userId="04285961-8f1d-4dac-83a4-2cd896b4506a" providerId="ADAL" clId="{FBAE019A-8544-4B26-9CCC-004CC9DCCC6B}" dt="2022-05-10T06:53:58.494" v="136" actId="1076"/>
        <pc:sldMkLst>
          <pc:docMk/>
          <pc:sldMk cId="3974388759" sldId="408"/>
        </pc:sldMkLst>
        <pc:spChg chg="mod">
          <ac:chgData name="Teoh Teik Toe" userId="04285961-8f1d-4dac-83a4-2cd896b4506a" providerId="ADAL" clId="{FBAE019A-8544-4B26-9CCC-004CC9DCCC6B}" dt="2022-05-10T06:52:13.152" v="122" actId="20577"/>
          <ac:spMkLst>
            <pc:docMk/>
            <pc:sldMk cId="3974388759" sldId="408"/>
            <ac:spMk id="3" creationId="{00000000-0000-0000-0000-000000000000}"/>
          </ac:spMkLst>
        </pc:spChg>
        <pc:spChg chg="mod">
          <ac:chgData name="Teoh Teik Toe" userId="04285961-8f1d-4dac-83a4-2cd896b4506a" providerId="ADAL" clId="{FBAE019A-8544-4B26-9CCC-004CC9DCCC6B}" dt="2022-05-10T06:53:58.494" v="136" actId="1076"/>
          <ac:spMkLst>
            <pc:docMk/>
            <pc:sldMk cId="3974388759" sldId="408"/>
            <ac:spMk id="6" creationId="{00000000-0000-0000-0000-000000000000}"/>
          </ac:spMkLst>
        </pc:spChg>
        <pc:picChg chg="del">
          <ac:chgData name="Teoh Teik Toe" userId="04285961-8f1d-4dac-83a4-2cd896b4506a" providerId="ADAL" clId="{FBAE019A-8544-4B26-9CCC-004CC9DCCC6B}" dt="2022-05-10T06:48:42.353" v="3" actId="478"/>
          <ac:picMkLst>
            <pc:docMk/>
            <pc:sldMk cId="3974388759" sldId="408"/>
            <ac:picMk id="5" creationId="{00000000-0000-0000-0000-000000000000}"/>
          </ac:picMkLst>
        </pc:picChg>
        <pc:picChg chg="del">
          <ac:chgData name="Teoh Teik Toe" userId="04285961-8f1d-4dac-83a4-2cd896b4506a" providerId="ADAL" clId="{FBAE019A-8544-4B26-9CCC-004CC9DCCC6B}" dt="2022-05-10T06:51:27.131" v="57" actId="478"/>
          <ac:picMkLst>
            <pc:docMk/>
            <pc:sldMk cId="3974388759" sldId="408"/>
            <ac:picMk id="7" creationId="{72C58C23-F90E-403E-83E4-1EB970E71996}"/>
          </ac:picMkLst>
        </pc:picChg>
        <pc:picChg chg="add mod">
          <ac:chgData name="Teoh Teik Toe" userId="04285961-8f1d-4dac-83a4-2cd896b4506a" providerId="ADAL" clId="{FBAE019A-8544-4B26-9CCC-004CC9DCCC6B}" dt="2022-05-10T06:49:15.370" v="7" actId="1076"/>
          <ac:picMkLst>
            <pc:docMk/>
            <pc:sldMk cId="3974388759" sldId="408"/>
            <ac:picMk id="9" creationId="{FF3E9B89-42BF-9C14-E079-D5C410694038}"/>
          </ac:picMkLst>
        </pc:picChg>
      </pc:sldChg>
      <pc:sldChg chg="del">
        <pc:chgData name="Teoh Teik Toe" userId="04285961-8f1d-4dac-83a4-2cd896b4506a" providerId="ADAL" clId="{FBAE019A-8544-4B26-9CCC-004CC9DCCC6B}" dt="2022-05-10T06:47:55.997" v="0" actId="47"/>
        <pc:sldMkLst>
          <pc:docMk/>
          <pc:sldMk cId="2981187967" sldId="412"/>
        </pc:sldMkLst>
      </pc:sldChg>
      <pc:sldChg chg="del">
        <pc:chgData name="Teoh Teik Toe" userId="04285961-8f1d-4dac-83a4-2cd896b4506a" providerId="ADAL" clId="{FBAE019A-8544-4B26-9CCC-004CC9DCCC6B}" dt="2022-05-10T06:54:06.403" v="137" actId="47"/>
        <pc:sldMkLst>
          <pc:docMk/>
          <pc:sldMk cId="1955856646" sldId="413"/>
        </pc:sldMkLst>
      </pc:sldChg>
      <pc:sldChg chg="del">
        <pc:chgData name="Teoh Teik Toe" userId="04285961-8f1d-4dac-83a4-2cd896b4506a" providerId="ADAL" clId="{FBAE019A-8544-4B26-9CCC-004CC9DCCC6B}" dt="2022-05-10T06:54:49.846" v="148" actId="47"/>
        <pc:sldMkLst>
          <pc:docMk/>
          <pc:sldMk cId="1221093688" sldId="422"/>
        </pc:sldMkLst>
      </pc:sldChg>
      <pc:sldChg chg="del">
        <pc:chgData name="Teoh Teik Toe" userId="04285961-8f1d-4dac-83a4-2cd896b4506a" providerId="ADAL" clId="{FBAE019A-8544-4B26-9CCC-004CC9DCCC6B}" dt="2022-05-10T06:54:10.732" v="139" actId="47"/>
        <pc:sldMkLst>
          <pc:docMk/>
          <pc:sldMk cId="2559339864" sldId="701"/>
        </pc:sldMkLst>
      </pc:sldChg>
      <pc:sldChg chg="del">
        <pc:chgData name="Teoh Teik Toe" userId="04285961-8f1d-4dac-83a4-2cd896b4506a" providerId="ADAL" clId="{FBAE019A-8544-4B26-9CCC-004CC9DCCC6B}" dt="2022-05-10T06:54:09.076" v="138" actId="47"/>
        <pc:sldMkLst>
          <pc:docMk/>
          <pc:sldMk cId="1554826252" sldId="702"/>
        </pc:sldMkLst>
      </pc:sldChg>
      <pc:sldChg chg="modSp mod">
        <pc:chgData name="Teoh Teik Toe" userId="04285961-8f1d-4dac-83a4-2cd896b4506a" providerId="ADAL" clId="{FBAE019A-8544-4B26-9CCC-004CC9DCCC6B}" dt="2022-05-10T06:54:56.599" v="155" actId="20577"/>
        <pc:sldMkLst>
          <pc:docMk/>
          <pc:sldMk cId="1633355274" sldId="703"/>
        </pc:sldMkLst>
        <pc:spChg chg="mod">
          <ac:chgData name="Teoh Teik Toe" userId="04285961-8f1d-4dac-83a4-2cd896b4506a" providerId="ADAL" clId="{FBAE019A-8544-4B26-9CCC-004CC9DCCC6B}" dt="2022-05-10T06:54:56.599" v="155" actId="20577"/>
          <ac:spMkLst>
            <pc:docMk/>
            <pc:sldMk cId="1633355274" sldId="703"/>
            <ac:spMk id="7" creationId="{3EFF59A3-30F1-4561-92BA-0804603E9FD8}"/>
          </ac:spMkLst>
        </pc:spChg>
      </pc:sldChg>
      <pc:sldChg chg="del">
        <pc:chgData name="Teoh Teik Toe" userId="04285961-8f1d-4dac-83a4-2cd896b4506a" providerId="ADAL" clId="{FBAE019A-8544-4B26-9CCC-004CC9DCCC6B}" dt="2022-05-10T06:55:07.435" v="156" actId="47"/>
        <pc:sldMkLst>
          <pc:docMk/>
          <pc:sldMk cId="1573395230" sldId="706"/>
        </pc:sldMkLst>
      </pc:sldChg>
      <pc:sldChg chg="modSp mod">
        <pc:chgData name="Teoh Teik Toe" userId="04285961-8f1d-4dac-83a4-2cd896b4506a" providerId="ADAL" clId="{FBAE019A-8544-4B26-9CCC-004CC9DCCC6B}" dt="2022-05-10T06:54:43.214" v="147" actId="20577"/>
        <pc:sldMkLst>
          <pc:docMk/>
          <pc:sldMk cId="1913351730" sldId="709"/>
        </pc:sldMkLst>
        <pc:spChg chg="mod">
          <ac:chgData name="Teoh Teik Toe" userId="04285961-8f1d-4dac-83a4-2cd896b4506a" providerId="ADAL" clId="{FBAE019A-8544-4B26-9CCC-004CC9DCCC6B}" dt="2022-05-10T06:54:43.214" v="147" actId="20577"/>
          <ac:spMkLst>
            <pc:docMk/>
            <pc:sldMk cId="1913351730" sldId="709"/>
            <ac:spMk id="6" creationId="{FE67054F-FAF6-4784-BBBD-7B18A1934820}"/>
          </ac:spMkLst>
        </pc:spChg>
      </pc:sldChg>
    </pc:docChg>
  </pc:docChgLst>
  <pc:docChgLst>
    <pc:chgData name="Teoh Teik Toe" userId="04285961-8f1d-4dac-83a4-2cd896b4506a" providerId="ADAL" clId="{63AA137C-DA8F-4C5C-B936-1C8A4143F614}"/>
    <pc:docChg chg="custSel addSld modSld">
      <pc:chgData name="Teoh Teik Toe" userId="04285961-8f1d-4dac-83a4-2cd896b4506a" providerId="ADAL" clId="{63AA137C-DA8F-4C5C-B936-1C8A4143F614}" dt="2022-09-22T12:42:34.257" v="101" actId="1076"/>
      <pc:docMkLst>
        <pc:docMk/>
      </pc:docMkLst>
      <pc:sldChg chg="modSp mod">
        <pc:chgData name="Teoh Teik Toe" userId="04285961-8f1d-4dac-83a4-2cd896b4506a" providerId="ADAL" clId="{63AA137C-DA8F-4C5C-B936-1C8A4143F614}" dt="2022-09-22T01:28:06.479" v="48" actId="20577"/>
        <pc:sldMkLst>
          <pc:docMk/>
          <pc:sldMk cId="1633355274" sldId="703"/>
        </pc:sldMkLst>
        <pc:spChg chg="mod">
          <ac:chgData name="Teoh Teik Toe" userId="04285961-8f1d-4dac-83a4-2cd896b4506a" providerId="ADAL" clId="{63AA137C-DA8F-4C5C-B936-1C8A4143F614}" dt="2022-09-22T01:28:06.479" v="48" actId="20577"/>
          <ac:spMkLst>
            <pc:docMk/>
            <pc:sldMk cId="1633355274" sldId="703"/>
            <ac:spMk id="9" creationId="{A65CFBA2-73E5-4A4A-BCAC-35DDB3D3FC19}"/>
          </ac:spMkLst>
        </pc:spChg>
      </pc:sldChg>
      <pc:sldChg chg="modSp mod">
        <pc:chgData name="Teoh Teik Toe" userId="04285961-8f1d-4dac-83a4-2cd896b4506a" providerId="ADAL" clId="{63AA137C-DA8F-4C5C-B936-1C8A4143F614}" dt="2022-09-22T02:30:39.676" v="74"/>
        <pc:sldMkLst>
          <pc:docMk/>
          <pc:sldMk cId="1492824980" sldId="711"/>
        </pc:sldMkLst>
        <pc:spChg chg="mod">
          <ac:chgData name="Teoh Teik Toe" userId="04285961-8f1d-4dac-83a4-2cd896b4506a" providerId="ADAL" clId="{63AA137C-DA8F-4C5C-B936-1C8A4143F614}" dt="2022-09-22T02:30:39.676" v="74"/>
          <ac:spMkLst>
            <pc:docMk/>
            <pc:sldMk cId="1492824980" sldId="711"/>
            <ac:spMk id="5" creationId="{7B838603-8958-03E8-5C72-C779991FF9CA}"/>
          </ac:spMkLst>
        </pc:spChg>
      </pc:sldChg>
      <pc:sldChg chg="delSp modSp new mod">
        <pc:chgData name="Teoh Teik Toe" userId="04285961-8f1d-4dac-83a4-2cd896b4506a" providerId="ADAL" clId="{63AA137C-DA8F-4C5C-B936-1C8A4143F614}" dt="2022-09-22T12:42:34.257" v="101" actId="1076"/>
        <pc:sldMkLst>
          <pc:docMk/>
          <pc:sldMk cId="3493105017" sldId="712"/>
        </pc:sldMkLst>
        <pc:spChg chg="mod">
          <ac:chgData name="Teoh Teik Toe" userId="04285961-8f1d-4dac-83a4-2cd896b4506a" providerId="ADAL" clId="{63AA137C-DA8F-4C5C-B936-1C8A4143F614}" dt="2022-09-22T12:42:34.257" v="101" actId="1076"/>
          <ac:spMkLst>
            <pc:docMk/>
            <pc:sldMk cId="3493105017" sldId="712"/>
            <ac:spMk id="2" creationId="{41FBC907-A493-89EB-B870-C29224AA2D51}"/>
          </ac:spMkLst>
        </pc:spChg>
        <pc:spChg chg="del">
          <ac:chgData name="Teoh Teik Toe" userId="04285961-8f1d-4dac-83a4-2cd896b4506a" providerId="ADAL" clId="{63AA137C-DA8F-4C5C-B936-1C8A4143F614}" dt="2022-09-22T12:42:17.893" v="77" actId="478"/>
          <ac:spMkLst>
            <pc:docMk/>
            <pc:sldMk cId="3493105017" sldId="712"/>
            <ac:spMk id="3" creationId="{B4F8379E-4EE3-D56F-99E7-209CB8EA4B18}"/>
          </ac:spMkLst>
        </pc:spChg>
      </pc:sldChg>
    </pc:docChg>
  </pc:docChgLst>
  <pc:docChgLst>
    <pc:chgData name="Teoh Teik Toe" userId="04285961-8f1d-4dac-83a4-2cd896b4506a" providerId="ADAL" clId="{4D95B274-833C-4032-A29C-D208CA3CA8B0}"/>
    <pc:docChg chg="custSel modSld sldOrd">
      <pc:chgData name="Teoh Teik Toe" userId="04285961-8f1d-4dac-83a4-2cd896b4506a" providerId="ADAL" clId="{4D95B274-833C-4032-A29C-D208CA3CA8B0}" dt="2022-08-02T06:42:05.320" v="50"/>
      <pc:docMkLst>
        <pc:docMk/>
      </pc:docMkLst>
      <pc:sldChg chg="modSp mod">
        <pc:chgData name="Teoh Teik Toe" userId="04285961-8f1d-4dac-83a4-2cd896b4506a" providerId="ADAL" clId="{4D95B274-833C-4032-A29C-D208CA3CA8B0}" dt="2022-07-30T08:40:50.026" v="48" actId="20577"/>
        <pc:sldMkLst>
          <pc:docMk/>
          <pc:sldMk cId="1633355274" sldId="703"/>
        </pc:sldMkLst>
        <pc:spChg chg="mod">
          <ac:chgData name="Teoh Teik Toe" userId="04285961-8f1d-4dac-83a4-2cd896b4506a" providerId="ADAL" clId="{4D95B274-833C-4032-A29C-D208CA3CA8B0}" dt="2022-07-30T02:46:55.486" v="28" actId="20577"/>
          <ac:spMkLst>
            <pc:docMk/>
            <pc:sldMk cId="1633355274" sldId="703"/>
            <ac:spMk id="7" creationId="{3EFF59A3-30F1-4561-92BA-0804603E9FD8}"/>
          </ac:spMkLst>
        </pc:spChg>
        <pc:spChg chg="mod">
          <ac:chgData name="Teoh Teik Toe" userId="04285961-8f1d-4dac-83a4-2cd896b4506a" providerId="ADAL" clId="{4D95B274-833C-4032-A29C-D208CA3CA8B0}" dt="2022-07-30T08:40:50.026" v="48" actId="20577"/>
          <ac:spMkLst>
            <pc:docMk/>
            <pc:sldMk cId="1633355274" sldId="703"/>
            <ac:spMk id="9" creationId="{A65CFBA2-73E5-4A4A-BCAC-35DDB3D3FC19}"/>
          </ac:spMkLst>
        </pc:spChg>
      </pc:sldChg>
      <pc:sldChg chg="ord">
        <pc:chgData name="Teoh Teik Toe" userId="04285961-8f1d-4dac-83a4-2cd896b4506a" providerId="ADAL" clId="{4D95B274-833C-4032-A29C-D208CA3CA8B0}" dt="2022-08-02T06:42:05.320" v="50"/>
        <pc:sldMkLst>
          <pc:docMk/>
          <pc:sldMk cId="1913351730" sldId="709"/>
        </pc:sldMkLst>
      </pc:sldChg>
    </pc:docChg>
  </pc:docChgLst>
  <pc:docChgLst>
    <pc:chgData name="Teoh Teik Toe" userId="04285961-8f1d-4dac-83a4-2cd896b4506a" providerId="ADAL" clId="{3A3D2A99-E910-4E08-BEBD-5CAB99E40665}"/>
    <pc:docChg chg="undo custSel addSld modSld">
      <pc:chgData name="Teoh Teik Toe" userId="04285961-8f1d-4dac-83a4-2cd896b4506a" providerId="ADAL" clId="{3A3D2A99-E910-4E08-BEBD-5CAB99E40665}" dt="2022-09-05T04:57:16.680" v="96" actId="20577"/>
      <pc:docMkLst>
        <pc:docMk/>
      </pc:docMkLst>
      <pc:sldChg chg="addSp delSp modSp new mod">
        <pc:chgData name="Teoh Teik Toe" userId="04285961-8f1d-4dac-83a4-2cd896b4506a" providerId="ADAL" clId="{3A3D2A99-E910-4E08-BEBD-5CAB99E40665}" dt="2022-09-05T04:57:16.680" v="96" actId="20577"/>
        <pc:sldMkLst>
          <pc:docMk/>
          <pc:sldMk cId="1492824980" sldId="711"/>
        </pc:sldMkLst>
        <pc:spChg chg="mod">
          <ac:chgData name="Teoh Teik Toe" userId="04285961-8f1d-4dac-83a4-2cd896b4506a" providerId="ADAL" clId="{3A3D2A99-E910-4E08-BEBD-5CAB99E40665}" dt="2022-09-05T04:56:31.358" v="93" actId="14100"/>
          <ac:spMkLst>
            <pc:docMk/>
            <pc:sldMk cId="1492824980" sldId="711"/>
            <ac:spMk id="2" creationId="{31F7EE44-3BAD-7D6C-DB07-208240BD990A}"/>
          </ac:spMkLst>
        </pc:spChg>
        <pc:spChg chg="mod">
          <ac:chgData name="Teoh Teik Toe" userId="04285961-8f1d-4dac-83a4-2cd896b4506a" providerId="ADAL" clId="{3A3D2A99-E910-4E08-BEBD-5CAB99E40665}" dt="2022-09-05T04:56:01.264" v="87" actId="1076"/>
          <ac:spMkLst>
            <pc:docMk/>
            <pc:sldMk cId="1492824980" sldId="711"/>
            <ac:spMk id="3" creationId="{52059FCE-6323-233F-14DE-312C1ADF74A2}"/>
          </ac:spMkLst>
        </pc:spChg>
        <pc:spChg chg="add mod">
          <ac:chgData name="Teoh Teik Toe" userId="04285961-8f1d-4dac-83a4-2cd896b4506a" providerId="ADAL" clId="{3A3D2A99-E910-4E08-BEBD-5CAB99E40665}" dt="2022-09-05T04:57:16.680" v="96" actId="20577"/>
          <ac:spMkLst>
            <pc:docMk/>
            <pc:sldMk cId="1492824980" sldId="711"/>
            <ac:spMk id="5" creationId="{7B838603-8958-03E8-5C72-C779991FF9CA}"/>
          </ac:spMkLst>
        </pc:spChg>
        <pc:spChg chg="add del">
          <ac:chgData name="Teoh Teik Toe" userId="04285961-8f1d-4dac-83a4-2cd896b4506a" providerId="ADAL" clId="{3A3D2A99-E910-4E08-BEBD-5CAB99E40665}" dt="2022-09-05T04:53:59.128" v="39"/>
          <ac:spMkLst>
            <pc:docMk/>
            <pc:sldMk cId="1492824980" sldId="711"/>
            <ac:spMk id="6" creationId="{60518714-9FC6-D2C4-B895-6810CFA5034C}"/>
          </ac:spMkLst>
        </pc:spChg>
        <pc:spChg chg="add del">
          <ac:chgData name="Teoh Teik Toe" userId="04285961-8f1d-4dac-83a4-2cd896b4506a" providerId="ADAL" clId="{3A3D2A99-E910-4E08-BEBD-5CAB99E40665}" dt="2022-09-05T04:54:03.049" v="41"/>
          <ac:spMkLst>
            <pc:docMk/>
            <pc:sldMk cId="1492824980" sldId="711"/>
            <ac:spMk id="7" creationId="{B3657C9E-9CD3-324C-853C-738720EBA877}"/>
          </ac:spMkLst>
        </pc:spChg>
        <pc:spChg chg="add del">
          <ac:chgData name="Teoh Teik Toe" userId="04285961-8f1d-4dac-83a4-2cd896b4506a" providerId="ADAL" clId="{3A3D2A99-E910-4E08-BEBD-5CAB99E40665}" dt="2022-09-05T04:54:42.657" v="49"/>
          <ac:spMkLst>
            <pc:docMk/>
            <pc:sldMk cId="1492824980" sldId="711"/>
            <ac:spMk id="8" creationId="{20EB057A-AD68-0178-1015-FD0D98AD7B77}"/>
          </ac:spMkLst>
        </pc:spChg>
        <pc:spChg chg="add del">
          <ac:chgData name="Teoh Teik Toe" userId="04285961-8f1d-4dac-83a4-2cd896b4506a" providerId="ADAL" clId="{3A3D2A99-E910-4E08-BEBD-5CAB99E40665}" dt="2022-09-05T04:55:13.644" v="55"/>
          <ac:spMkLst>
            <pc:docMk/>
            <pc:sldMk cId="1492824980" sldId="711"/>
            <ac:spMk id="9" creationId="{AB27B15B-AECE-4C1E-2CC6-84B435B5ACC7}"/>
          </ac:spMkLst>
        </pc:spChg>
        <pc:spChg chg="add del">
          <ac:chgData name="Teoh Teik Toe" userId="04285961-8f1d-4dac-83a4-2cd896b4506a" providerId="ADAL" clId="{3A3D2A99-E910-4E08-BEBD-5CAB99E40665}" dt="2022-09-05T04:56:18.151" v="91"/>
          <ac:spMkLst>
            <pc:docMk/>
            <pc:sldMk cId="1492824980" sldId="711"/>
            <ac:spMk id="10" creationId="{74799FC4-E138-46D6-B387-8CE7B2D4554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F19A13-D5FB-469D-9DD2-6C9FCE6DE5E7}" type="doc">
      <dgm:prSet loTypeId="urn:microsoft.com/office/officeart/2005/8/layout/orgChart1" loCatId="hierarchy" qsTypeId="urn:microsoft.com/office/officeart/2005/8/quickstyle/simple3" qsCatId="simple" csTypeId="urn:microsoft.com/office/officeart/2005/8/colors/accent2_3" csCatId="accent2" phldr="1"/>
      <dgm:spPr/>
      <dgm:t>
        <a:bodyPr/>
        <a:lstStyle/>
        <a:p>
          <a:endParaRPr lang="en-SG"/>
        </a:p>
      </dgm:t>
    </dgm:pt>
    <dgm:pt modelId="{91229559-FF61-44F8-8007-8291205ADD61}">
      <dgm:prSet phldrT="[Text]"/>
      <dgm:spPr/>
      <dgm:t>
        <a:bodyPr/>
        <a:lstStyle/>
        <a:p>
          <a:r>
            <a:rPr lang="en-US" dirty="0"/>
            <a:t>Prediction Problems</a:t>
          </a:r>
          <a:endParaRPr lang="en-SG" dirty="0"/>
        </a:p>
      </dgm:t>
    </dgm:pt>
    <dgm:pt modelId="{E73F1374-A2D0-4ECC-A2C9-6E0CDB09069F}" type="parTrans" cxnId="{205CF827-F573-4571-98CE-93B8B4E05544}">
      <dgm:prSet/>
      <dgm:spPr/>
      <dgm:t>
        <a:bodyPr/>
        <a:lstStyle/>
        <a:p>
          <a:endParaRPr lang="en-SG"/>
        </a:p>
      </dgm:t>
    </dgm:pt>
    <dgm:pt modelId="{90BA0899-74AC-462C-8F93-6FFE9F58F933}" type="sibTrans" cxnId="{205CF827-F573-4571-98CE-93B8B4E05544}">
      <dgm:prSet/>
      <dgm:spPr/>
      <dgm:t>
        <a:bodyPr/>
        <a:lstStyle/>
        <a:p>
          <a:endParaRPr lang="en-SG"/>
        </a:p>
      </dgm:t>
    </dgm:pt>
    <dgm:pt modelId="{59E1C7E0-E6B7-4D32-9C2B-8F7766E5C462}">
      <dgm:prSet phldrT="[Text]"/>
      <dgm:spPr/>
      <dgm:t>
        <a:bodyPr/>
        <a:lstStyle/>
        <a:p>
          <a:r>
            <a:rPr lang="en-US" dirty="0"/>
            <a:t>Supervised Learning</a:t>
          </a:r>
          <a:endParaRPr lang="en-SG" dirty="0"/>
        </a:p>
      </dgm:t>
    </dgm:pt>
    <dgm:pt modelId="{522978DC-0BE7-4F0B-97A8-92981C9870D7}" type="parTrans" cxnId="{92C95AA6-AEC7-4D79-BB5E-FD370D7A30AB}">
      <dgm:prSet/>
      <dgm:spPr/>
      <dgm:t>
        <a:bodyPr/>
        <a:lstStyle/>
        <a:p>
          <a:endParaRPr lang="en-SG"/>
        </a:p>
      </dgm:t>
    </dgm:pt>
    <dgm:pt modelId="{64545F35-A97B-4531-B099-66790DA484EF}" type="sibTrans" cxnId="{92C95AA6-AEC7-4D79-BB5E-FD370D7A30AB}">
      <dgm:prSet/>
      <dgm:spPr/>
      <dgm:t>
        <a:bodyPr/>
        <a:lstStyle/>
        <a:p>
          <a:endParaRPr lang="en-SG"/>
        </a:p>
      </dgm:t>
    </dgm:pt>
    <dgm:pt modelId="{4442C32D-CF7A-4422-9A77-5AEA8A4A6434}">
      <dgm:prSet phldrT="[Text]"/>
      <dgm:spPr/>
      <dgm:t>
        <a:bodyPr/>
        <a:lstStyle/>
        <a:p>
          <a:r>
            <a:rPr lang="en-US" dirty="0"/>
            <a:t>Unsupervised Learning</a:t>
          </a:r>
          <a:endParaRPr lang="en-SG" dirty="0"/>
        </a:p>
      </dgm:t>
    </dgm:pt>
    <dgm:pt modelId="{5B185F2F-E453-43F0-AFED-6271F664773F}" type="parTrans" cxnId="{F2A4714B-D268-47C0-B530-6DCF50902CF3}">
      <dgm:prSet/>
      <dgm:spPr/>
      <dgm:t>
        <a:bodyPr/>
        <a:lstStyle/>
        <a:p>
          <a:endParaRPr lang="en-SG"/>
        </a:p>
      </dgm:t>
    </dgm:pt>
    <dgm:pt modelId="{7D872396-16EC-4569-AC8F-46D03219E7A9}" type="sibTrans" cxnId="{F2A4714B-D268-47C0-B530-6DCF50902CF3}">
      <dgm:prSet/>
      <dgm:spPr/>
      <dgm:t>
        <a:bodyPr/>
        <a:lstStyle/>
        <a:p>
          <a:endParaRPr lang="en-SG"/>
        </a:p>
      </dgm:t>
    </dgm:pt>
    <dgm:pt modelId="{C9B1C755-276E-4D54-BDAA-2BA0262DD564}">
      <dgm:prSet phldrT="[Text]"/>
      <dgm:spPr/>
      <dgm:t>
        <a:bodyPr/>
        <a:lstStyle/>
        <a:p>
          <a:r>
            <a:rPr lang="en-US" dirty="0"/>
            <a:t>Estimation</a:t>
          </a:r>
          <a:endParaRPr lang="en-SG" dirty="0"/>
        </a:p>
      </dgm:t>
    </dgm:pt>
    <dgm:pt modelId="{0C56F1B9-F0D9-4863-BE50-24E203AF47AD}" type="parTrans" cxnId="{4643EC0D-734E-4033-8AF2-546516534E18}">
      <dgm:prSet/>
      <dgm:spPr/>
      <dgm:t>
        <a:bodyPr/>
        <a:lstStyle/>
        <a:p>
          <a:endParaRPr lang="en-SG"/>
        </a:p>
      </dgm:t>
    </dgm:pt>
    <dgm:pt modelId="{4F52ED36-6264-4C1D-A76D-F7C01B9AC99D}" type="sibTrans" cxnId="{4643EC0D-734E-4033-8AF2-546516534E18}">
      <dgm:prSet/>
      <dgm:spPr/>
      <dgm:t>
        <a:bodyPr/>
        <a:lstStyle/>
        <a:p>
          <a:endParaRPr lang="en-SG"/>
        </a:p>
      </dgm:t>
    </dgm:pt>
    <dgm:pt modelId="{9E7105FB-1E4C-4297-BBC5-401769D1AD79}">
      <dgm:prSet phldrT="[Text]"/>
      <dgm:spPr/>
      <dgm:t>
        <a:bodyPr/>
        <a:lstStyle/>
        <a:p>
          <a:r>
            <a:rPr lang="en-US" dirty="0"/>
            <a:t>Classification</a:t>
          </a:r>
          <a:endParaRPr lang="en-SG" dirty="0"/>
        </a:p>
      </dgm:t>
    </dgm:pt>
    <dgm:pt modelId="{BFF718F2-B628-4373-8944-F3DA5DA642B3}" type="parTrans" cxnId="{DE0A5C84-710D-4741-88EE-FFCA3B04D4E8}">
      <dgm:prSet/>
      <dgm:spPr/>
      <dgm:t>
        <a:bodyPr/>
        <a:lstStyle/>
        <a:p>
          <a:endParaRPr lang="en-SG"/>
        </a:p>
      </dgm:t>
    </dgm:pt>
    <dgm:pt modelId="{1FC37E3A-F9A1-4759-A8AC-B9288D4E433B}" type="sibTrans" cxnId="{DE0A5C84-710D-4741-88EE-FFCA3B04D4E8}">
      <dgm:prSet/>
      <dgm:spPr/>
      <dgm:t>
        <a:bodyPr/>
        <a:lstStyle/>
        <a:p>
          <a:endParaRPr lang="en-SG"/>
        </a:p>
      </dgm:t>
    </dgm:pt>
    <dgm:pt modelId="{CB913681-CE29-4160-8E8C-2F2EFAD1A9D8}" type="pres">
      <dgm:prSet presAssocID="{F2F19A13-D5FB-469D-9DD2-6C9FCE6DE5E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804995E-D869-45FC-817A-B7A2EFBB8D3E}" type="pres">
      <dgm:prSet presAssocID="{91229559-FF61-44F8-8007-8291205ADD61}" presName="hierRoot1" presStyleCnt="0">
        <dgm:presLayoutVars>
          <dgm:hierBranch val="init"/>
        </dgm:presLayoutVars>
      </dgm:prSet>
      <dgm:spPr/>
    </dgm:pt>
    <dgm:pt modelId="{ADDB8C2C-1791-4AFD-A794-3D9712DD6349}" type="pres">
      <dgm:prSet presAssocID="{91229559-FF61-44F8-8007-8291205ADD61}" presName="rootComposite1" presStyleCnt="0"/>
      <dgm:spPr/>
    </dgm:pt>
    <dgm:pt modelId="{210CC603-FBBD-4A82-B694-E47CE66579E5}" type="pres">
      <dgm:prSet presAssocID="{91229559-FF61-44F8-8007-8291205ADD61}" presName="rootText1" presStyleLbl="node0" presStyleIdx="0" presStyleCnt="1">
        <dgm:presLayoutVars>
          <dgm:chPref val="3"/>
        </dgm:presLayoutVars>
      </dgm:prSet>
      <dgm:spPr/>
    </dgm:pt>
    <dgm:pt modelId="{D22DF6F6-62EF-42D9-995A-64DC42972078}" type="pres">
      <dgm:prSet presAssocID="{91229559-FF61-44F8-8007-8291205ADD61}" presName="rootConnector1" presStyleLbl="node1" presStyleIdx="0" presStyleCnt="0"/>
      <dgm:spPr/>
    </dgm:pt>
    <dgm:pt modelId="{FEBF5E8C-AB73-43C3-9FD0-0F15990043F0}" type="pres">
      <dgm:prSet presAssocID="{91229559-FF61-44F8-8007-8291205ADD61}" presName="hierChild2" presStyleCnt="0"/>
      <dgm:spPr/>
    </dgm:pt>
    <dgm:pt modelId="{FAC3E673-E395-4D23-A060-E2061521F412}" type="pres">
      <dgm:prSet presAssocID="{522978DC-0BE7-4F0B-97A8-92981C9870D7}" presName="Name37" presStyleLbl="parChTrans1D2" presStyleIdx="0" presStyleCnt="2"/>
      <dgm:spPr/>
    </dgm:pt>
    <dgm:pt modelId="{850FA4C4-2ECD-4DF7-B841-1495C514FBFC}" type="pres">
      <dgm:prSet presAssocID="{59E1C7E0-E6B7-4D32-9C2B-8F7766E5C462}" presName="hierRoot2" presStyleCnt="0">
        <dgm:presLayoutVars>
          <dgm:hierBranch val="init"/>
        </dgm:presLayoutVars>
      </dgm:prSet>
      <dgm:spPr/>
    </dgm:pt>
    <dgm:pt modelId="{8A3F3424-8732-41ED-B57C-43932616886F}" type="pres">
      <dgm:prSet presAssocID="{59E1C7E0-E6B7-4D32-9C2B-8F7766E5C462}" presName="rootComposite" presStyleCnt="0"/>
      <dgm:spPr/>
    </dgm:pt>
    <dgm:pt modelId="{BA48E351-92FE-460A-A9A6-E946E5656E60}" type="pres">
      <dgm:prSet presAssocID="{59E1C7E0-E6B7-4D32-9C2B-8F7766E5C462}" presName="rootText" presStyleLbl="node2" presStyleIdx="0" presStyleCnt="2">
        <dgm:presLayoutVars>
          <dgm:chPref val="3"/>
        </dgm:presLayoutVars>
      </dgm:prSet>
      <dgm:spPr/>
    </dgm:pt>
    <dgm:pt modelId="{33CEACE1-7AC9-4A79-A1AC-8D533D0533CF}" type="pres">
      <dgm:prSet presAssocID="{59E1C7E0-E6B7-4D32-9C2B-8F7766E5C462}" presName="rootConnector" presStyleLbl="node2" presStyleIdx="0" presStyleCnt="2"/>
      <dgm:spPr/>
    </dgm:pt>
    <dgm:pt modelId="{FE6586EA-281B-4372-84DE-92494076C114}" type="pres">
      <dgm:prSet presAssocID="{59E1C7E0-E6B7-4D32-9C2B-8F7766E5C462}" presName="hierChild4" presStyleCnt="0"/>
      <dgm:spPr/>
    </dgm:pt>
    <dgm:pt modelId="{85A9B631-517A-4F0F-BAFD-0768ED320072}" type="pres">
      <dgm:prSet presAssocID="{0C56F1B9-F0D9-4863-BE50-24E203AF47AD}" presName="Name37" presStyleLbl="parChTrans1D3" presStyleIdx="0" presStyleCnt="2"/>
      <dgm:spPr/>
    </dgm:pt>
    <dgm:pt modelId="{11614D6E-1144-42E5-B71B-49E3EEB59AC1}" type="pres">
      <dgm:prSet presAssocID="{C9B1C755-276E-4D54-BDAA-2BA0262DD564}" presName="hierRoot2" presStyleCnt="0">
        <dgm:presLayoutVars>
          <dgm:hierBranch val="init"/>
        </dgm:presLayoutVars>
      </dgm:prSet>
      <dgm:spPr/>
    </dgm:pt>
    <dgm:pt modelId="{80E1C7E1-D05A-4440-A384-F50D30ADC29C}" type="pres">
      <dgm:prSet presAssocID="{C9B1C755-276E-4D54-BDAA-2BA0262DD564}" presName="rootComposite" presStyleCnt="0"/>
      <dgm:spPr/>
    </dgm:pt>
    <dgm:pt modelId="{FC8C7B9D-3602-4587-9EF5-7FC9C93D3B26}" type="pres">
      <dgm:prSet presAssocID="{C9B1C755-276E-4D54-BDAA-2BA0262DD564}" presName="rootText" presStyleLbl="node3" presStyleIdx="0" presStyleCnt="2" custLinFactNeighborX="1092" custLinFactNeighborY="17240">
        <dgm:presLayoutVars>
          <dgm:chPref val="3"/>
        </dgm:presLayoutVars>
      </dgm:prSet>
      <dgm:spPr/>
    </dgm:pt>
    <dgm:pt modelId="{F58D7109-6C7C-497D-9022-0A8C76C57E93}" type="pres">
      <dgm:prSet presAssocID="{C9B1C755-276E-4D54-BDAA-2BA0262DD564}" presName="rootConnector" presStyleLbl="node3" presStyleIdx="0" presStyleCnt="2"/>
      <dgm:spPr/>
    </dgm:pt>
    <dgm:pt modelId="{DC0A97F3-4040-4DA6-9827-03CA298749F4}" type="pres">
      <dgm:prSet presAssocID="{C9B1C755-276E-4D54-BDAA-2BA0262DD564}" presName="hierChild4" presStyleCnt="0"/>
      <dgm:spPr/>
    </dgm:pt>
    <dgm:pt modelId="{A51DB33B-42C0-434A-B54F-362DD13F1588}" type="pres">
      <dgm:prSet presAssocID="{C9B1C755-276E-4D54-BDAA-2BA0262DD564}" presName="hierChild5" presStyleCnt="0"/>
      <dgm:spPr/>
    </dgm:pt>
    <dgm:pt modelId="{12610656-48B0-4D41-8CF6-AADB9990D46A}" type="pres">
      <dgm:prSet presAssocID="{BFF718F2-B628-4373-8944-F3DA5DA642B3}" presName="Name37" presStyleLbl="parChTrans1D3" presStyleIdx="1" presStyleCnt="2"/>
      <dgm:spPr/>
    </dgm:pt>
    <dgm:pt modelId="{A152126E-847E-43A2-A4BA-48C1618FB602}" type="pres">
      <dgm:prSet presAssocID="{9E7105FB-1E4C-4297-BBC5-401769D1AD79}" presName="hierRoot2" presStyleCnt="0">
        <dgm:presLayoutVars>
          <dgm:hierBranch val="init"/>
        </dgm:presLayoutVars>
      </dgm:prSet>
      <dgm:spPr/>
    </dgm:pt>
    <dgm:pt modelId="{7434E2B4-E920-470C-9B88-C3EAB5CD9CDF}" type="pres">
      <dgm:prSet presAssocID="{9E7105FB-1E4C-4297-BBC5-401769D1AD79}" presName="rootComposite" presStyleCnt="0"/>
      <dgm:spPr/>
    </dgm:pt>
    <dgm:pt modelId="{F9D7535B-1B70-46A4-9733-BA00735781E7}" type="pres">
      <dgm:prSet presAssocID="{9E7105FB-1E4C-4297-BBC5-401769D1AD79}" presName="rootText" presStyleLbl="node3" presStyleIdx="1" presStyleCnt="2" custLinFactX="-29361" custLinFactY="-24760" custLinFactNeighborX="-100000" custLinFactNeighborY="-100000">
        <dgm:presLayoutVars>
          <dgm:chPref val="3"/>
        </dgm:presLayoutVars>
      </dgm:prSet>
      <dgm:spPr/>
    </dgm:pt>
    <dgm:pt modelId="{6DBDEF00-AD78-46BF-AEDB-7735C5389DEB}" type="pres">
      <dgm:prSet presAssocID="{9E7105FB-1E4C-4297-BBC5-401769D1AD79}" presName="rootConnector" presStyleLbl="node3" presStyleIdx="1" presStyleCnt="2"/>
      <dgm:spPr/>
    </dgm:pt>
    <dgm:pt modelId="{602B4FBB-480D-4EA9-B96E-73235CC4F19B}" type="pres">
      <dgm:prSet presAssocID="{9E7105FB-1E4C-4297-BBC5-401769D1AD79}" presName="hierChild4" presStyleCnt="0"/>
      <dgm:spPr/>
    </dgm:pt>
    <dgm:pt modelId="{49E412F3-5A83-42AF-A75A-58B0B5BA2946}" type="pres">
      <dgm:prSet presAssocID="{9E7105FB-1E4C-4297-BBC5-401769D1AD79}" presName="hierChild5" presStyleCnt="0"/>
      <dgm:spPr/>
    </dgm:pt>
    <dgm:pt modelId="{B82E101C-B7A9-4846-8115-50C6B8AA482B}" type="pres">
      <dgm:prSet presAssocID="{59E1C7E0-E6B7-4D32-9C2B-8F7766E5C462}" presName="hierChild5" presStyleCnt="0"/>
      <dgm:spPr/>
    </dgm:pt>
    <dgm:pt modelId="{1F411DA2-D7C3-4B5A-8865-DD4CD9FCD378}" type="pres">
      <dgm:prSet presAssocID="{5B185F2F-E453-43F0-AFED-6271F664773F}" presName="Name37" presStyleLbl="parChTrans1D2" presStyleIdx="1" presStyleCnt="2"/>
      <dgm:spPr/>
    </dgm:pt>
    <dgm:pt modelId="{59C0D7F4-65C9-456C-982B-B1F40A871337}" type="pres">
      <dgm:prSet presAssocID="{4442C32D-CF7A-4422-9A77-5AEA8A4A6434}" presName="hierRoot2" presStyleCnt="0">
        <dgm:presLayoutVars>
          <dgm:hierBranch val="init"/>
        </dgm:presLayoutVars>
      </dgm:prSet>
      <dgm:spPr/>
    </dgm:pt>
    <dgm:pt modelId="{96A3CDE5-8279-4BAF-A554-72480008DD2C}" type="pres">
      <dgm:prSet presAssocID="{4442C32D-CF7A-4422-9A77-5AEA8A4A6434}" presName="rootComposite" presStyleCnt="0"/>
      <dgm:spPr/>
    </dgm:pt>
    <dgm:pt modelId="{686B34A7-4234-4784-B1DD-F699409FBADD}" type="pres">
      <dgm:prSet presAssocID="{4442C32D-CF7A-4422-9A77-5AEA8A4A6434}" presName="rootText" presStyleLbl="node2" presStyleIdx="1" presStyleCnt="2">
        <dgm:presLayoutVars>
          <dgm:chPref val="3"/>
        </dgm:presLayoutVars>
      </dgm:prSet>
      <dgm:spPr/>
    </dgm:pt>
    <dgm:pt modelId="{C6D5F44A-DACF-4F0B-A86E-E62AE8E607F1}" type="pres">
      <dgm:prSet presAssocID="{4442C32D-CF7A-4422-9A77-5AEA8A4A6434}" presName="rootConnector" presStyleLbl="node2" presStyleIdx="1" presStyleCnt="2"/>
      <dgm:spPr/>
    </dgm:pt>
    <dgm:pt modelId="{E5F7EC49-CD5C-4DC0-875B-34001CBAAAF1}" type="pres">
      <dgm:prSet presAssocID="{4442C32D-CF7A-4422-9A77-5AEA8A4A6434}" presName="hierChild4" presStyleCnt="0"/>
      <dgm:spPr/>
    </dgm:pt>
    <dgm:pt modelId="{F41C97E2-55BE-43C4-85E2-DA134AC4CB3C}" type="pres">
      <dgm:prSet presAssocID="{4442C32D-CF7A-4422-9A77-5AEA8A4A6434}" presName="hierChild5" presStyleCnt="0"/>
      <dgm:spPr/>
    </dgm:pt>
    <dgm:pt modelId="{AB13F571-ECBD-410B-BB5F-173F8AF83BC0}" type="pres">
      <dgm:prSet presAssocID="{91229559-FF61-44F8-8007-8291205ADD61}" presName="hierChild3" presStyleCnt="0"/>
      <dgm:spPr/>
    </dgm:pt>
  </dgm:ptLst>
  <dgm:cxnLst>
    <dgm:cxn modelId="{FB47F901-CAB3-48C7-BFE0-7EE80199A8DE}" type="presOf" srcId="{91229559-FF61-44F8-8007-8291205ADD61}" destId="{210CC603-FBBD-4A82-B694-E47CE66579E5}" srcOrd="0" destOrd="0" presId="urn:microsoft.com/office/officeart/2005/8/layout/orgChart1"/>
    <dgm:cxn modelId="{4643EC0D-734E-4033-8AF2-546516534E18}" srcId="{59E1C7E0-E6B7-4D32-9C2B-8F7766E5C462}" destId="{C9B1C755-276E-4D54-BDAA-2BA0262DD564}" srcOrd="0" destOrd="0" parTransId="{0C56F1B9-F0D9-4863-BE50-24E203AF47AD}" sibTransId="{4F52ED36-6264-4C1D-A76D-F7C01B9AC99D}"/>
    <dgm:cxn modelId="{205CF827-F573-4571-98CE-93B8B4E05544}" srcId="{F2F19A13-D5FB-469D-9DD2-6C9FCE6DE5E7}" destId="{91229559-FF61-44F8-8007-8291205ADD61}" srcOrd="0" destOrd="0" parTransId="{E73F1374-A2D0-4ECC-A2C9-6E0CDB09069F}" sibTransId="{90BA0899-74AC-462C-8F93-6FFE9F58F933}"/>
    <dgm:cxn modelId="{1C12913B-BC6D-4FAA-89D9-5BAED9DD4D96}" type="presOf" srcId="{59E1C7E0-E6B7-4D32-9C2B-8F7766E5C462}" destId="{33CEACE1-7AC9-4A79-A1AC-8D533D0533CF}" srcOrd="1" destOrd="0" presId="urn:microsoft.com/office/officeart/2005/8/layout/orgChart1"/>
    <dgm:cxn modelId="{27EC5B65-C809-4AE1-91BA-B9FE7D6CCA1A}" type="presOf" srcId="{9E7105FB-1E4C-4297-BBC5-401769D1AD79}" destId="{6DBDEF00-AD78-46BF-AEDB-7735C5389DEB}" srcOrd="1" destOrd="0" presId="urn:microsoft.com/office/officeart/2005/8/layout/orgChart1"/>
    <dgm:cxn modelId="{D8E9BA67-10FB-4D44-9F44-61F711C4D6B6}" type="presOf" srcId="{C9B1C755-276E-4D54-BDAA-2BA0262DD564}" destId="{F58D7109-6C7C-497D-9022-0A8C76C57E93}" srcOrd="1" destOrd="0" presId="urn:microsoft.com/office/officeart/2005/8/layout/orgChart1"/>
    <dgm:cxn modelId="{EF7AF967-8BF2-4CBD-ADEA-33DB35921F5E}" type="presOf" srcId="{F2F19A13-D5FB-469D-9DD2-6C9FCE6DE5E7}" destId="{CB913681-CE29-4160-8E8C-2F2EFAD1A9D8}" srcOrd="0" destOrd="0" presId="urn:microsoft.com/office/officeart/2005/8/layout/orgChart1"/>
    <dgm:cxn modelId="{B81B3748-F8EB-4EB8-A282-64C9B2A5C99D}" type="presOf" srcId="{BFF718F2-B628-4373-8944-F3DA5DA642B3}" destId="{12610656-48B0-4D41-8CF6-AADB9990D46A}" srcOrd="0" destOrd="0" presId="urn:microsoft.com/office/officeart/2005/8/layout/orgChart1"/>
    <dgm:cxn modelId="{D4FC354B-8B94-498C-B29B-7E467055B903}" type="presOf" srcId="{4442C32D-CF7A-4422-9A77-5AEA8A4A6434}" destId="{C6D5F44A-DACF-4F0B-A86E-E62AE8E607F1}" srcOrd="1" destOrd="0" presId="urn:microsoft.com/office/officeart/2005/8/layout/orgChart1"/>
    <dgm:cxn modelId="{F2A4714B-D268-47C0-B530-6DCF50902CF3}" srcId="{91229559-FF61-44F8-8007-8291205ADD61}" destId="{4442C32D-CF7A-4422-9A77-5AEA8A4A6434}" srcOrd="1" destOrd="0" parTransId="{5B185F2F-E453-43F0-AFED-6271F664773F}" sibTransId="{7D872396-16EC-4569-AC8F-46D03219E7A9}"/>
    <dgm:cxn modelId="{324A5254-5BB0-4994-8EBF-47F25A8CB357}" type="presOf" srcId="{C9B1C755-276E-4D54-BDAA-2BA0262DD564}" destId="{FC8C7B9D-3602-4587-9EF5-7FC9C93D3B26}" srcOrd="0" destOrd="0" presId="urn:microsoft.com/office/officeart/2005/8/layout/orgChart1"/>
    <dgm:cxn modelId="{DE0A5C84-710D-4741-88EE-FFCA3B04D4E8}" srcId="{59E1C7E0-E6B7-4D32-9C2B-8F7766E5C462}" destId="{9E7105FB-1E4C-4297-BBC5-401769D1AD79}" srcOrd="1" destOrd="0" parTransId="{BFF718F2-B628-4373-8944-F3DA5DA642B3}" sibTransId="{1FC37E3A-F9A1-4759-A8AC-B9288D4E433B}"/>
    <dgm:cxn modelId="{9CC32785-FF2B-4DC0-AFF1-8119BD40839A}" type="presOf" srcId="{4442C32D-CF7A-4422-9A77-5AEA8A4A6434}" destId="{686B34A7-4234-4784-B1DD-F699409FBADD}" srcOrd="0" destOrd="0" presId="urn:microsoft.com/office/officeart/2005/8/layout/orgChart1"/>
    <dgm:cxn modelId="{5A85D0A1-60C0-4730-9539-677527E1E8CF}" type="presOf" srcId="{0C56F1B9-F0D9-4863-BE50-24E203AF47AD}" destId="{85A9B631-517A-4F0F-BAFD-0768ED320072}" srcOrd="0" destOrd="0" presId="urn:microsoft.com/office/officeart/2005/8/layout/orgChart1"/>
    <dgm:cxn modelId="{92C95AA6-AEC7-4D79-BB5E-FD370D7A30AB}" srcId="{91229559-FF61-44F8-8007-8291205ADD61}" destId="{59E1C7E0-E6B7-4D32-9C2B-8F7766E5C462}" srcOrd="0" destOrd="0" parTransId="{522978DC-0BE7-4F0B-97A8-92981C9870D7}" sibTransId="{64545F35-A97B-4531-B099-66790DA484EF}"/>
    <dgm:cxn modelId="{53ACFFCA-B3A3-417D-B9CB-84EA05598D53}" type="presOf" srcId="{5B185F2F-E453-43F0-AFED-6271F664773F}" destId="{1F411DA2-D7C3-4B5A-8865-DD4CD9FCD378}" srcOrd="0" destOrd="0" presId="urn:microsoft.com/office/officeart/2005/8/layout/orgChart1"/>
    <dgm:cxn modelId="{703FE6CE-4429-4124-A3C8-366081121692}" type="presOf" srcId="{91229559-FF61-44F8-8007-8291205ADD61}" destId="{D22DF6F6-62EF-42D9-995A-64DC42972078}" srcOrd="1" destOrd="0" presId="urn:microsoft.com/office/officeart/2005/8/layout/orgChart1"/>
    <dgm:cxn modelId="{D5F9F5DF-D4F8-4788-ABC2-ACC722D4C514}" type="presOf" srcId="{9E7105FB-1E4C-4297-BBC5-401769D1AD79}" destId="{F9D7535B-1B70-46A4-9733-BA00735781E7}" srcOrd="0" destOrd="0" presId="urn:microsoft.com/office/officeart/2005/8/layout/orgChart1"/>
    <dgm:cxn modelId="{F1DBFFE1-7E62-43DC-9ADC-8B319EBCD79D}" type="presOf" srcId="{522978DC-0BE7-4F0B-97A8-92981C9870D7}" destId="{FAC3E673-E395-4D23-A060-E2061521F412}" srcOrd="0" destOrd="0" presId="urn:microsoft.com/office/officeart/2005/8/layout/orgChart1"/>
    <dgm:cxn modelId="{28DF44EC-A98D-49B6-9C1E-737AD80BF327}" type="presOf" srcId="{59E1C7E0-E6B7-4D32-9C2B-8F7766E5C462}" destId="{BA48E351-92FE-460A-A9A6-E946E5656E60}" srcOrd="0" destOrd="0" presId="urn:microsoft.com/office/officeart/2005/8/layout/orgChart1"/>
    <dgm:cxn modelId="{B956C9D3-639A-434C-B112-34EA3797CDEE}" type="presParOf" srcId="{CB913681-CE29-4160-8E8C-2F2EFAD1A9D8}" destId="{B804995E-D869-45FC-817A-B7A2EFBB8D3E}" srcOrd="0" destOrd="0" presId="urn:microsoft.com/office/officeart/2005/8/layout/orgChart1"/>
    <dgm:cxn modelId="{739A7B90-64FB-4E35-B814-27F73962037D}" type="presParOf" srcId="{B804995E-D869-45FC-817A-B7A2EFBB8D3E}" destId="{ADDB8C2C-1791-4AFD-A794-3D9712DD6349}" srcOrd="0" destOrd="0" presId="urn:microsoft.com/office/officeart/2005/8/layout/orgChart1"/>
    <dgm:cxn modelId="{9A8F16C6-10E3-456C-8E5D-522506E0D5E2}" type="presParOf" srcId="{ADDB8C2C-1791-4AFD-A794-3D9712DD6349}" destId="{210CC603-FBBD-4A82-B694-E47CE66579E5}" srcOrd="0" destOrd="0" presId="urn:microsoft.com/office/officeart/2005/8/layout/orgChart1"/>
    <dgm:cxn modelId="{38B2F4A6-93C9-4BE3-A2D3-C8D6E43A2912}" type="presParOf" srcId="{ADDB8C2C-1791-4AFD-A794-3D9712DD6349}" destId="{D22DF6F6-62EF-42D9-995A-64DC42972078}" srcOrd="1" destOrd="0" presId="urn:microsoft.com/office/officeart/2005/8/layout/orgChart1"/>
    <dgm:cxn modelId="{D2273359-121C-451D-A323-5066C47E2C7F}" type="presParOf" srcId="{B804995E-D869-45FC-817A-B7A2EFBB8D3E}" destId="{FEBF5E8C-AB73-43C3-9FD0-0F15990043F0}" srcOrd="1" destOrd="0" presId="urn:microsoft.com/office/officeart/2005/8/layout/orgChart1"/>
    <dgm:cxn modelId="{867A4254-B34F-4802-B29E-BC494EFC6BEB}" type="presParOf" srcId="{FEBF5E8C-AB73-43C3-9FD0-0F15990043F0}" destId="{FAC3E673-E395-4D23-A060-E2061521F412}" srcOrd="0" destOrd="0" presId="urn:microsoft.com/office/officeart/2005/8/layout/orgChart1"/>
    <dgm:cxn modelId="{EF7907ED-861A-49F5-8372-013B7A2BC412}" type="presParOf" srcId="{FEBF5E8C-AB73-43C3-9FD0-0F15990043F0}" destId="{850FA4C4-2ECD-4DF7-B841-1495C514FBFC}" srcOrd="1" destOrd="0" presId="urn:microsoft.com/office/officeart/2005/8/layout/orgChart1"/>
    <dgm:cxn modelId="{E49CCFB9-C6D6-4CEF-B38D-B71F12E46B7B}" type="presParOf" srcId="{850FA4C4-2ECD-4DF7-B841-1495C514FBFC}" destId="{8A3F3424-8732-41ED-B57C-43932616886F}" srcOrd="0" destOrd="0" presId="urn:microsoft.com/office/officeart/2005/8/layout/orgChart1"/>
    <dgm:cxn modelId="{EBA014BD-6919-4D0D-8D2D-AAD0142A96F3}" type="presParOf" srcId="{8A3F3424-8732-41ED-B57C-43932616886F}" destId="{BA48E351-92FE-460A-A9A6-E946E5656E60}" srcOrd="0" destOrd="0" presId="urn:microsoft.com/office/officeart/2005/8/layout/orgChart1"/>
    <dgm:cxn modelId="{D24D2075-6C2A-4A39-8B87-6021E3C4CA54}" type="presParOf" srcId="{8A3F3424-8732-41ED-B57C-43932616886F}" destId="{33CEACE1-7AC9-4A79-A1AC-8D533D0533CF}" srcOrd="1" destOrd="0" presId="urn:microsoft.com/office/officeart/2005/8/layout/orgChart1"/>
    <dgm:cxn modelId="{14D3BF44-BA7F-42B0-A519-E4EAFE8EBD99}" type="presParOf" srcId="{850FA4C4-2ECD-4DF7-B841-1495C514FBFC}" destId="{FE6586EA-281B-4372-84DE-92494076C114}" srcOrd="1" destOrd="0" presId="urn:microsoft.com/office/officeart/2005/8/layout/orgChart1"/>
    <dgm:cxn modelId="{36563310-E556-4164-8C8D-02D77D1DC527}" type="presParOf" srcId="{FE6586EA-281B-4372-84DE-92494076C114}" destId="{85A9B631-517A-4F0F-BAFD-0768ED320072}" srcOrd="0" destOrd="0" presId="urn:microsoft.com/office/officeart/2005/8/layout/orgChart1"/>
    <dgm:cxn modelId="{6B124CE3-2800-42E6-8FE8-71711C5A76BD}" type="presParOf" srcId="{FE6586EA-281B-4372-84DE-92494076C114}" destId="{11614D6E-1144-42E5-B71B-49E3EEB59AC1}" srcOrd="1" destOrd="0" presId="urn:microsoft.com/office/officeart/2005/8/layout/orgChart1"/>
    <dgm:cxn modelId="{55E3CD52-4141-4987-89BB-7FD6E208A658}" type="presParOf" srcId="{11614D6E-1144-42E5-B71B-49E3EEB59AC1}" destId="{80E1C7E1-D05A-4440-A384-F50D30ADC29C}" srcOrd="0" destOrd="0" presId="urn:microsoft.com/office/officeart/2005/8/layout/orgChart1"/>
    <dgm:cxn modelId="{129469F2-E589-4680-8CB6-FE8742F98471}" type="presParOf" srcId="{80E1C7E1-D05A-4440-A384-F50D30ADC29C}" destId="{FC8C7B9D-3602-4587-9EF5-7FC9C93D3B26}" srcOrd="0" destOrd="0" presId="urn:microsoft.com/office/officeart/2005/8/layout/orgChart1"/>
    <dgm:cxn modelId="{076CFC1C-A3ED-4D51-AC7F-80928DCCCEF4}" type="presParOf" srcId="{80E1C7E1-D05A-4440-A384-F50D30ADC29C}" destId="{F58D7109-6C7C-497D-9022-0A8C76C57E93}" srcOrd="1" destOrd="0" presId="urn:microsoft.com/office/officeart/2005/8/layout/orgChart1"/>
    <dgm:cxn modelId="{19AA1F22-3E6A-4D0E-8DFF-E333F6FE9822}" type="presParOf" srcId="{11614D6E-1144-42E5-B71B-49E3EEB59AC1}" destId="{DC0A97F3-4040-4DA6-9827-03CA298749F4}" srcOrd="1" destOrd="0" presId="urn:microsoft.com/office/officeart/2005/8/layout/orgChart1"/>
    <dgm:cxn modelId="{1293F299-E8D0-4E51-95F5-EEB88CFDAA0E}" type="presParOf" srcId="{11614D6E-1144-42E5-B71B-49E3EEB59AC1}" destId="{A51DB33B-42C0-434A-B54F-362DD13F1588}" srcOrd="2" destOrd="0" presId="urn:microsoft.com/office/officeart/2005/8/layout/orgChart1"/>
    <dgm:cxn modelId="{A9547A26-C5D0-4E44-8C1B-24738A59CA47}" type="presParOf" srcId="{FE6586EA-281B-4372-84DE-92494076C114}" destId="{12610656-48B0-4D41-8CF6-AADB9990D46A}" srcOrd="2" destOrd="0" presId="urn:microsoft.com/office/officeart/2005/8/layout/orgChart1"/>
    <dgm:cxn modelId="{5C43E406-5C4D-4C0D-A89F-0B74CC9A35BC}" type="presParOf" srcId="{FE6586EA-281B-4372-84DE-92494076C114}" destId="{A152126E-847E-43A2-A4BA-48C1618FB602}" srcOrd="3" destOrd="0" presId="urn:microsoft.com/office/officeart/2005/8/layout/orgChart1"/>
    <dgm:cxn modelId="{72E722E6-9DB5-40AE-BFA5-8FDECA6A4E45}" type="presParOf" srcId="{A152126E-847E-43A2-A4BA-48C1618FB602}" destId="{7434E2B4-E920-470C-9B88-C3EAB5CD9CDF}" srcOrd="0" destOrd="0" presId="urn:microsoft.com/office/officeart/2005/8/layout/orgChart1"/>
    <dgm:cxn modelId="{431248CA-EEEF-415A-ABDB-391AD63CDBF5}" type="presParOf" srcId="{7434E2B4-E920-470C-9B88-C3EAB5CD9CDF}" destId="{F9D7535B-1B70-46A4-9733-BA00735781E7}" srcOrd="0" destOrd="0" presId="urn:microsoft.com/office/officeart/2005/8/layout/orgChart1"/>
    <dgm:cxn modelId="{634A7921-B8A9-48C6-BE86-CFEA5685BF62}" type="presParOf" srcId="{7434E2B4-E920-470C-9B88-C3EAB5CD9CDF}" destId="{6DBDEF00-AD78-46BF-AEDB-7735C5389DEB}" srcOrd="1" destOrd="0" presId="urn:microsoft.com/office/officeart/2005/8/layout/orgChart1"/>
    <dgm:cxn modelId="{447C0D3D-728F-4AC9-9042-9276F3785DB8}" type="presParOf" srcId="{A152126E-847E-43A2-A4BA-48C1618FB602}" destId="{602B4FBB-480D-4EA9-B96E-73235CC4F19B}" srcOrd="1" destOrd="0" presId="urn:microsoft.com/office/officeart/2005/8/layout/orgChart1"/>
    <dgm:cxn modelId="{236580BE-6B0E-4CBB-9DC6-28EEEA32AB73}" type="presParOf" srcId="{A152126E-847E-43A2-A4BA-48C1618FB602}" destId="{49E412F3-5A83-42AF-A75A-58B0B5BA2946}" srcOrd="2" destOrd="0" presId="urn:microsoft.com/office/officeart/2005/8/layout/orgChart1"/>
    <dgm:cxn modelId="{B991E07C-AB2C-41BE-9408-1B351DD35824}" type="presParOf" srcId="{850FA4C4-2ECD-4DF7-B841-1495C514FBFC}" destId="{B82E101C-B7A9-4846-8115-50C6B8AA482B}" srcOrd="2" destOrd="0" presId="urn:microsoft.com/office/officeart/2005/8/layout/orgChart1"/>
    <dgm:cxn modelId="{9CDB71F9-7531-4BFA-9B2B-FC8101231C94}" type="presParOf" srcId="{FEBF5E8C-AB73-43C3-9FD0-0F15990043F0}" destId="{1F411DA2-D7C3-4B5A-8865-DD4CD9FCD378}" srcOrd="2" destOrd="0" presId="urn:microsoft.com/office/officeart/2005/8/layout/orgChart1"/>
    <dgm:cxn modelId="{3C571D4C-320C-45FA-9C59-B4DC090C6BA1}" type="presParOf" srcId="{FEBF5E8C-AB73-43C3-9FD0-0F15990043F0}" destId="{59C0D7F4-65C9-456C-982B-B1F40A871337}" srcOrd="3" destOrd="0" presId="urn:microsoft.com/office/officeart/2005/8/layout/orgChart1"/>
    <dgm:cxn modelId="{CFBE7E80-A7C1-4839-A2D7-37A43F6DA140}" type="presParOf" srcId="{59C0D7F4-65C9-456C-982B-B1F40A871337}" destId="{96A3CDE5-8279-4BAF-A554-72480008DD2C}" srcOrd="0" destOrd="0" presId="urn:microsoft.com/office/officeart/2005/8/layout/orgChart1"/>
    <dgm:cxn modelId="{C47AA007-615E-44FF-B96F-70D26397A7DF}" type="presParOf" srcId="{96A3CDE5-8279-4BAF-A554-72480008DD2C}" destId="{686B34A7-4234-4784-B1DD-F699409FBADD}" srcOrd="0" destOrd="0" presId="urn:microsoft.com/office/officeart/2005/8/layout/orgChart1"/>
    <dgm:cxn modelId="{904514A1-ED79-4DE9-8EF9-896F2F63527F}" type="presParOf" srcId="{96A3CDE5-8279-4BAF-A554-72480008DD2C}" destId="{C6D5F44A-DACF-4F0B-A86E-E62AE8E607F1}" srcOrd="1" destOrd="0" presId="urn:microsoft.com/office/officeart/2005/8/layout/orgChart1"/>
    <dgm:cxn modelId="{ADD8635D-668D-4014-BC03-63A73220B2CF}" type="presParOf" srcId="{59C0D7F4-65C9-456C-982B-B1F40A871337}" destId="{E5F7EC49-CD5C-4DC0-875B-34001CBAAAF1}" srcOrd="1" destOrd="0" presId="urn:microsoft.com/office/officeart/2005/8/layout/orgChart1"/>
    <dgm:cxn modelId="{8295ABE5-A91E-4515-BD8E-2139A238D6BE}" type="presParOf" srcId="{59C0D7F4-65C9-456C-982B-B1F40A871337}" destId="{F41C97E2-55BE-43C4-85E2-DA134AC4CB3C}" srcOrd="2" destOrd="0" presId="urn:microsoft.com/office/officeart/2005/8/layout/orgChart1"/>
    <dgm:cxn modelId="{D8E54F04-E96C-4F7E-98F1-08005565AC84}" type="presParOf" srcId="{B804995E-D869-45FC-817A-B7A2EFBB8D3E}" destId="{AB13F571-ECBD-410B-BB5F-173F8AF83BC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11DA2-D7C3-4B5A-8865-DD4CD9FCD378}">
      <dsp:nvSpPr>
        <dsp:cNvPr id="0" name=""/>
        <dsp:cNvSpPr/>
      </dsp:nvSpPr>
      <dsp:spPr>
        <a:xfrm>
          <a:off x="4430889" y="874418"/>
          <a:ext cx="1055324" cy="366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155"/>
              </a:lnTo>
              <a:lnTo>
                <a:pt x="1055324" y="183155"/>
              </a:lnTo>
              <a:lnTo>
                <a:pt x="1055324" y="366311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610656-48B0-4D41-8CF6-AADB9990D46A}">
      <dsp:nvSpPr>
        <dsp:cNvPr id="0" name=""/>
        <dsp:cNvSpPr/>
      </dsp:nvSpPr>
      <dsp:spPr>
        <a:xfrm>
          <a:off x="2427325" y="2112898"/>
          <a:ext cx="250504" cy="952757"/>
        </a:xfrm>
        <a:custGeom>
          <a:avLst/>
          <a:gdLst/>
          <a:ahLst/>
          <a:cxnLst/>
          <a:rect l="0" t="0" r="0" b="0"/>
          <a:pathLst>
            <a:path>
              <a:moveTo>
                <a:pt x="250504" y="0"/>
              </a:moveTo>
              <a:lnTo>
                <a:pt x="250504" y="952757"/>
              </a:lnTo>
              <a:lnTo>
                <a:pt x="0" y="952757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9B631-517A-4F0F-BAFD-0768ED320072}">
      <dsp:nvSpPr>
        <dsp:cNvPr id="0" name=""/>
        <dsp:cNvSpPr/>
      </dsp:nvSpPr>
      <dsp:spPr>
        <a:xfrm>
          <a:off x="2677829" y="2112898"/>
          <a:ext cx="280698" cy="952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2757"/>
              </a:lnTo>
              <a:lnTo>
                <a:pt x="280698" y="952757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3E673-E395-4D23-A060-E2061521F412}">
      <dsp:nvSpPr>
        <dsp:cNvPr id="0" name=""/>
        <dsp:cNvSpPr/>
      </dsp:nvSpPr>
      <dsp:spPr>
        <a:xfrm>
          <a:off x="3375564" y="874418"/>
          <a:ext cx="1055324" cy="366311"/>
        </a:xfrm>
        <a:custGeom>
          <a:avLst/>
          <a:gdLst/>
          <a:ahLst/>
          <a:cxnLst/>
          <a:rect l="0" t="0" r="0" b="0"/>
          <a:pathLst>
            <a:path>
              <a:moveTo>
                <a:pt x="1055324" y="0"/>
              </a:moveTo>
              <a:lnTo>
                <a:pt x="1055324" y="183155"/>
              </a:lnTo>
              <a:lnTo>
                <a:pt x="0" y="183155"/>
              </a:lnTo>
              <a:lnTo>
                <a:pt x="0" y="366311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0CC603-FBBD-4A82-B694-E47CE66579E5}">
      <dsp:nvSpPr>
        <dsp:cNvPr id="0" name=""/>
        <dsp:cNvSpPr/>
      </dsp:nvSpPr>
      <dsp:spPr>
        <a:xfrm>
          <a:off x="3558720" y="2249"/>
          <a:ext cx="1744338" cy="872169"/>
        </a:xfrm>
        <a:prstGeom prst="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Prediction Problems</a:t>
          </a:r>
          <a:endParaRPr lang="en-SG" sz="2400" kern="1200" dirty="0"/>
        </a:p>
      </dsp:txBody>
      <dsp:txXfrm>
        <a:off x="3558720" y="2249"/>
        <a:ext cx="1744338" cy="872169"/>
      </dsp:txXfrm>
    </dsp:sp>
    <dsp:sp modelId="{BA48E351-92FE-460A-A9A6-E946E5656E60}">
      <dsp:nvSpPr>
        <dsp:cNvPr id="0" name=""/>
        <dsp:cNvSpPr/>
      </dsp:nvSpPr>
      <dsp:spPr>
        <a:xfrm>
          <a:off x="2503395" y="1240729"/>
          <a:ext cx="1744338" cy="872169"/>
        </a:xfrm>
        <a:prstGeom prst="rect">
          <a:avLst/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Supervised Learning</a:t>
          </a:r>
          <a:endParaRPr lang="en-SG" sz="2400" kern="1200" dirty="0"/>
        </a:p>
      </dsp:txBody>
      <dsp:txXfrm>
        <a:off x="2503395" y="1240729"/>
        <a:ext cx="1744338" cy="872169"/>
      </dsp:txXfrm>
    </dsp:sp>
    <dsp:sp modelId="{FC8C7B9D-3602-4587-9EF5-7FC9C93D3B26}">
      <dsp:nvSpPr>
        <dsp:cNvPr id="0" name=""/>
        <dsp:cNvSpPr/>
      </dsp:nvSpPr>
      <dsp:spPr>
        <a:xfrm>
          <a:off x="2958528" y="2629571"/>
          <a:ext cx="1744338" cy="872169"/>
        </a:xfrm>
        <a:prstGeom prst="rect">
          <a:avLst/>
        </a:prstGeom>
        <a:gradFill rotWithShape="0">
          <a:gsLst>
            <a:gs pos="0">
              <a:schemeClr val="accent2">
                <a:tint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tint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tint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Estimation</a:t>
          </a:r>
          <a:endParaRPr lang="en-SG" sz="2400" kern="1200" dirty="0"/>
        </a:p>
      </dsp:txBody>
      <dsp:txXfrm>
        <a:off x="2958528" y="2629571"/>
        <a:ext cx="1744338" cy="872169"/>
      </dsp:txXfrm>
    </dsp:sp>
    <dsp:sp modelId="{F9D7535B-1B70-46A4-9733-BA00735781E7}">
      <dsp:nvSpPr>
        <dsp:cNvPr id="0" name=""/>
        <dsp:cNvSpPr/>
      </dsp:nvSpPr>
      <dsp:spPr>
        <a:xfrm>
          <a:off x="682986" y="2629571"/>
          <a:ext cx="1744338" cy="872169"/>
        </a:xfrm>
        <a:prstGeom prst="rect">
          <a:avLst/>
        </a:prstGeom>
        <a:gradFill rotWithShape="0">
          <a:gsLst>
            <a:gs pos="0">
              <a:schemeClr val="accent2">
                <a:tint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tint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tint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Classification</a:t>
          </a:r>
          <a:endParaRPr lang="en-SG" sz="2400" kern="1200" dirty="0"/>
        </a:p>
      </dsp:txBody>
      <dsp:txXfrm>
        <a:off x="682986" y="2629571"/>
        <a:ext cx="1744338" cy="872169"/>
      </dsp:txXfrm>
    </dsp:sp>
    <dsp:sp modelId="{686B34A7-4234-4784-B1DD-F699409FBADD}">
      <dsp:nvSpPr>
        <dsp:cNvPr id="0" name=""/>
        <dsp:cNvSpPr/>
      </dsp:nvSpPr>
      <dsp:spPr>
        <a:xfrm>
          <a:off x="4614045" y="1240729"/>
          <a:ext cx="1744338" cy="872169"/>
        </a:xfrm>
        <a:prstGeom prst="rect">
          <a:avLst/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Unsupervised Learning</a:t>
          </a:r>
          <a:endParaRPr lang="en-SG" sz="2400" kern="1200" dirty="0"/>
        </a:p>
      </dsp:txBody>
      <dsp:txXfrm>
        <a:off x="4614045" y="1240729"/>
        <a:ext cx="1744338" cy="872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FC5B3-379E-EF40-A0D2-38E640436CC2}" type="datetimeFigureOut">
              <a:rPr lang="en-US" smtClean="0">
                <a:latin typeface="Arial"/>
              </a:rPr>
              <a:t>9/22/2022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29101-7F9C-2D47-B95D-7561785BF174}" type="slidenum">
              <a:rPr lang="en-US" smtClean="0">
                <a:latin typeface="Arial"/>
              </a:r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117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11:08:02.0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54 1,'5'0,"1"4,5 7,0 7,4 0,-1 1,-3-2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11:38:18.0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155 1012,'5'4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11:38:17.9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407 338,'24'21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11:38:17.9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122 4226,'25'58,"6"13,-19-46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A36F0-6936-4FC0-97A3-A708269A923B}" type="datetimeFigureOut">
              <a:rPr lang="en-SG" smtClean="0"/>
              <a:t>22/9/2022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20A2B-4052-4FBD-8A9E-819616F498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4952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define </a:t>
            </a:r>
            <a:r>
              <a:rPr lang="en-US" dirty="0" err="1"/>
              <a:t>Conf</a:t>
            </a:r>
            <a:r>
              <a:rPr lang="en-US" baseline="0" dirty="0"/>
              <a:t> = P(Y | X). But by </a:t>
            </a:r>
            <a:r>
              <a:rPr lang="en-US" baseline="0" dirty="0" err="1"/>
              <a:t>def</a:t>
            </a:r>
            <a:r>
              <a:rPr lang="en-US" baseline="0" dirty="0"/>
              <a:t>, P(Y|X) = P(X and Y)/P(X), what is X intersect Y? Typically no intersection of X and Y items.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3563D-5919-45F5-AFE9-82F0CD0C5EE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8397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Kahoot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3563D-5919-45F5-AFE9-82F0CD0C5EE8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2621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0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4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2"/>
            <a:ext cx="82296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8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3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4994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94758"/>
            <a:ext cx="4040188" cy="362841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854994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94758"/>
            <a:ext cx="4041775" cy="362841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9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4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8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88618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88620"/>
            <a:ext cx="5111750" cy="539820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25147"/>
            <a:ext cx="3008313" cy="406167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7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9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3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89196"/>
            <a:ext cx="8229600" cy="387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15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9F1CC899-6CEC-9548-B06D-7E1EB6F78CA3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153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15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NTU_PP_slide_Footer_size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7909"/>
            <a:ext cx="9144000" cy="53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3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Arial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Arial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Arial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2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6.png"/><Relationship Id="rId10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8986" y="2603322"/>
            <a:ext cx="2015285" cy="1651356"/>
          </a:xfrm>
        </p:spPr>
        <p:txBody>
          <a:bodyPr>
            <a:normAutofit/>
          </a:bodyPr>
          <a:lstStyle/>
          <a:p>
            <a:r>
              <a:rPr lang="en-US" sz="2250" b="1" dirty="0">
                <a:solidFill>
                  <a:schemeClr val="bg1"/>
                </a:solidFill>
                <a:cs typeface="Arial"/>
              </a:rPr>
              <a:t>Association Rules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5709" y="4977700"/>
            <a:ext cx="3756540" cy="1265293"/>
          </a:xfrm>
        </p:spPr>
        <p:txBody>
          <a:bodyPr>
            <a:normAutofit/>
          </a:bodyPr>
          <a:lstStyle/>
          <a:p>
            <a:pPr algn="l"/>
            <a:r>
              <a:rPr lang="en-US" sz="1125" dirty="0">
                <a:solidFill>
                  <a:srgbClr val="FFFFFF"/>
                </a:solidFill>
                <a:cs typeface="Arial"/>
              </a:rPr>
              <a:t>Teoh Teik Toe</a:t>
            </a:r>
          </a:p>
          <a:p>
            <a:pPr algn="l"/>
            <a:r>
              <a:rPr lang="en-US" sz="1125" dirty="0">
                <a:solidFill>
                  <a:srgbClr val="FFFFFF"/>
                </a:solidFill>
                <a:cs typeface="Arial"/>
              </a:rPr>
              <a:t>ITOM/NBS</a:t>
            </a:r>
          </a:p>
          <a:p>
            <a:pPr algn="l"/>
            <a:r>
              <a:rPr lang="en-US" sz="1125" i="1" dirty="0">
                <a:solidFill>
                  <a:srgbClr val="FFFFFF"/>
                </a:solidFill>
                <a:cs typeface="Arial"/>
              </a:rPr>
              <a:t>ttteoh@ntu.edu.sg</a:t>
            </a:r>
          </a:p>
          <a:p>
            <a:pPr algn="l"/>
            <a:r>
              <a:rPr lang="en-US" sz="1125" i="1" dirty="0">
                <a:solidFill>
                  <a:srgbClr val="FFFFFF"/>
                </a:solidFill>
                <a:cs typeface="Arial"/>
              </a:rPr>
              <a:t>97905202</a:t>
            </a:r>
          </a:p>
        </p:txBody>
      </p:sp>
    </p:spTree>
    <p:extLst>
      <p:ext uri="{BB962C8B-B14F-4D97-AF65-F5344CB8AC3E}">
        <p14:creationId xmlns:p14="http://schemas.microsoft.com/office/powerpoint/2010/main" val="1897986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C907-A493-89EB-B870-C29224AA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804" y="26285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SG" dirty="0"/>
              <a:t>Other example:</a:t>
            </a:r>
            <a:br>
              <a:rPr lang="en-SG" dirty="0"/>
            </a:br>
            <a:br>
              <a:rPr lang="en-SG" dirty="0"/>
            </a:br>
            <a:r>
              <a:rPr lang="en-SG" dirty="0"/>
              <a:t>https://www.kaggle.com/code/anurag2405/association-rules</a:t>
            </a:r>
          </a:p>
        </p:txBody>
      </p:sp>
    </p:spTree>
    <p:extLst>
      <p:ext uri="{BB962C8B-B14F-4D97-AF65-F5344CB8AC3E}">
        <p14:creationId xmlns:p14="http://schemas.microsoft.com/office/powerpoint/2010/main" val="3493105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Content Placeholder 2">
            <a:extLst>
              <a:ext uri="{FF2B5EF4-FFF2-40B4-BE49-F238E27FC236}">
                <a16:creationId xmlns:a16="http://schemas.microsoft.com/office/drawing/2014/main" id="{FDB1CD3A-8FC9-47DA-AC5D-297FE422A1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26005" y="2403158"/>
            <a:ext cx="4629150" cy="2545854"/>
          </a:xfrm>
        </p:spPr>
        <p:txBody>
          <a:bodyPr/>
          <a:lstStyle/>
          <a:p>
            <a:pPr marL="0" indent="0">
              <a:buNone/>
            </a:pPr>
            <a:endParaRPr lang="en-SG" altLang="zh-CN" dirty="0">
              <a:ea typeface="ＭＳ Ｐゴシック" panose="020B0600070205080204" pitchFamily="34" charset="-128"/>
            </a:endParaRPr>
          </a:p>
          <a:p>
            <a:pPr marL="0" indent="0" algn="ctr">
              <a:buNone/>
            </a:pPr>
            <a:r>
              <a:rPr lang="en-SG" altLang="zh-CN" sz="3300" dirty="0">
                <a:ea typeface="ＭＳ Ｐゴシック" panose="020B0600070205080204" pitchFamily="34" charset="-128"/>
              </a:rPr>
              <a:t>Thank You</a:t>
            </a:r>
          </a:p>
        </p:txBody>
      </p:sp>
      <p:sp>
        <p:nvSpPr>
          <p:cNvPr id="163843" name="Slide Number Placeholder 1">
            <a:extLst>
              <a:ext uri="{FF2B5EF4-FFF2-40B4-BE49-F238E27FC236}">
                <a16:creationId xmlns:a16="http://schemas.microsoft.com/office/drawing/2014/main" id="{549FCC65-1970-4D9A-A078-D89EE098D9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575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17910" indent="-160735">
              <a:spcBef>
                <a:spcPct val="20000"/>
              </a:spcBef>
              <a:buChar char="–"/>
              <a:defRPr sz="135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642938" indent="-128588">
              <a:spcBef>
                <a:spcPct val="20000"/>
              </a:spcBef>
              <a:buChar char="•"/>
              <a:defRPr sz="135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900113" indent="-128588">
              <a:spcBef>
                <a:spcPct val="20000"/>
              </a:spcBef>
              <a:buChar char="–"/>
              <a:defRPr sz="1125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157288" indent="-128588">
              <a:spcBef>
                <a:spcPct val="20000"/>
              </a:spcBef>
              <a:buChar char="»"/>
              <a:defRPr sz="1125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414463" indent="-128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25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1671638" indent="-128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25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928813" indent="-128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25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185988" indent="-128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25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3698A2-3308-4CA8-9ADE-C1E4645C9E12}" type="slidenum">
              <a:rPr lang="en-US" altLang="zh-CN" sz="788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788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81118-EB2C-46DE-A9A6-79C23ADD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Rules using R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67054F-FAF6-4784-BBBD-7B18A1934820}"/>
              </a:ext>
            </a:extLst>
          </p:cNvPr>
          <p:cNvSpPr txBox="1"/>
          <p:nvPr/>
        </p:nvSpPr>
        <p:spPr>
          <a:xfrm>
            <a:off x="516276" y="1641841"/>
            <a:ext cx="832720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arules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df = read.csv("C:/Users/Teoh Teik Teo/OneDrive - TSS Global Pte. Ltd/TT Library/AI Model/Data/Movie.csv")</a:t>
            </a:r>
          </a:p>
          <a:p>
            <a:endParaRPr lang="en-US" dirty="0"/>
          </a:p>
          <a:p>
            <a:r>
              <a:rPr lang="en-US" dirty="0"/>
              <a:t>rules = </a:t>
            </a:r>
            <a:r>
              <a:rPr lang="en-US" dirty="0" err="1"/>
              <a:t>apriori</a:t>
            </a:r>
            <a:r>
              <a:rPr lang="en-US" dirty="0"/>
              <a:t>(df)</a:t>
            </a:r>
          </a:p>
          <a:p>
            <a:r>
              <a:rPr lang="en-US" dirty="0"/>
              <a:t>inspect(rules)</a:t>
            </a:r>
          </a:p>
          <a:p>
            <a:r>
              <a:rPr lang="en-US" dirty="0"/>
              <a:t>inspect(head(rules))</a:t>
            </a:r>
          </a:p>
          <a:p>
            <a:r>
              <a:rPr lang="en-US" dirty="0"/>
              <a:t>inspect(head(sort(rules, by = "confidence"),20))</a:t>
            </a:r>
          </a:p>
          <a:p>
            <a:endParaRPr lang="en-US" dirty="0"/>
          </a:p>
          <a:p>
            <a:r>
              <a:rPr lang="en-US" dirty="0"/>
              <a:t>rules = </a:t>
            </a:r>
            <a:r>
              <a:rPr lang="en-US" dirty="0" err="1"/>
              <a:t>apriori</a:t>
            </a:r>
            <a:r>
              <a:rPr lang="en-US" dirty="0"/>
              <a:t>(df, parameter = list(support = 0.3, confidence = 0.3))</a:t>
            </a:r>
          </a:p>
          <a:p>
            <a:r>
              <a:rPr lang="en-US" dirty="0"/>
              <a:t>inspect(rules)</a:t>
            </a:r>
          </a:p>
        </p:txBody>
      </p:sp>
    </p:spTree>
    <p:extLst>
      <p:ext uri="{BB962C8B-B14F-4D97-AF65-F5344CB8AC3E}">
        <p14:creationId xmlns:p14="http://schemas.microsoft.com/office/powerpoint/2010/main" val="191335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7D26D7-9CA3-4907-93DF-B9CD7ED3C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358" y="996594"/>
            <a:ext cx="6624061" cy="46572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26D7AFA-B5AB-4B37-BD0D-1BC7BE21E085}"/>
              </a:ext>
            </a:extLst>
          </p:cNvPr>
          <p:cNvSpPr/>
          <p:nvPr/>
        </p:nvSpPr>
        <p:spPr>
          <a:xfrm>
            <a:off x="2979506" y="2545423"/>
            <a:ext cx="1746606" cy="6498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607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Association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Originally started to analyze retail transaction (i.e. market basket analysis) and to:</a:t>
            </a:r>
          </a:p>
          <a:p>
            <a:pPr lvl="1"/>
            <a:r>
              <a:rPr lang="en-US" dirty="0"/>
              <a:t>Recommend products to Customer.</a:t>
            </a:r>
          </a:p>
          <a:p>
            <a:pPr lvl="1"/>
            <a:r>
              <a:rPr lang="en-US" dirty="0"/>
              <a:t>Re-design store shelfs to optimize retail sales.</a:t>
            </a:r>
          </a:p>
          <a:p>
            <a:r>
              <a:rPr lang="en-US" dirty="0"/>
              <a:t> Amazon.com</a:t>
            </a:r>
          </a:p>
          <a:p>
            <a:r>
              <a:rPr lang="en-US" dirty="0"/>
              <a:t> Netflix</a:t>
            </a:r>
          </a:p>
          <a:p>
            <a:r>
              <a:rPr lang="en-US" dirty="0"/>
              <a:t> Spotify</a:t>
            </a:r>
          </a:p>
          <a:p>
            <a:r>
              <a:rPr lang="en-US" dirty="0"/>
              <a:t> Basic Analytics in most Recommendation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B41DC26-D36E-4A9A-BBA8-9A41CB6F7BE9}"/>
                  </a:ext>
                </a:extLst>
              </p14:cNvPr>
              <p14:cNvContentPartPr/>
              <p14:nvPr/>
            </p14:nvContentPartPr>
            <p14:xfrm>
              <a:off x="4931644" y="1520304"/>
              <a:ext cx="26640" cy="316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B41DC26-D36E-4A9A-BBA8-9A41CB6F7B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2644" y="1511664"/>
                <a:ext cx="44280" cy="493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426F6B4F-3F89-4617-9F51-53F5222378BD}"/>
              </a:ext>
            </a:extLst>
          </p:cNvPr>
          <p:cNvSpPr/>
          <p:nvPr/>
        </p:nvSpPr>
        <p:spPr>
          <a:xfrm>
            <a:off x="565079" y="3963256"/>
            <a:ext cx="1746606" cy="3416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353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2" y="247361"/>
            <a:ext cx="8229600" cy="1143000"/>
          </a:xfrm>
        </p:spPr>
        <p:txBody>
          <a:bodyPr/>
          <a:lstStyle/>
          <a:p>
            <a:r>
              <a:rPr lang="en-SG" dirty="0"/>
              <a:t>Association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00497" y="638857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1492803" y="1593412"/>
            <a:ext cx="1869976" cy="1507306"/>
          </a:xfrm>
          <a:prstGeom prst="wedgeEllipseCallout">
            <a:avLst>
              <a:gd name="adj1" fmla="val 50385"/>
              <a:gd name="adj2" fmla="val 51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a variable (Y) value.</a:t>
            </a:r>
            <a:endParaRPr lang="en-SG" dirty="0"/>
          </a:p>
        </p:txBody>
      </p:sp>
      <p:sp>
        <p:nvSpPr>
          <p:cNvPr id="6" name="Oval Callout 5"/>
          <p:cNvSpPr/>
          <p:nvPr/>
        </p:nvSpPr>
        <p:spPr>
          <a:xfrm>
            <a:off x="6972330" y="910297"/>
            <a:ext cx="2160240" cy="1800200"/>
          </a:xfrm>
          <a:prstGeom prst="wedgeEllipseCallout">
            <a:avLst>
              <a:gd name="adj1" fmla="val -64035"/>
              <a:gd name="adj2" fmla="val 54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patterns (if any) in the data without depending on Y.</a:t>
            </a:r>
            <a:endParaRPr lang="en-SG" dirty="0"/>
          </a:p>
        </p:txBody>
      </p:sp>
      <p:sp>
        <p:nvSpPr>
          <p:cNvPr id="8" name="Oval Callout 7"/>
          <p:cNvSpPr/>
          <p:nvPr/>
        </p:nvSpPr>
        <p:spPr>
          <a:xfrm>
            <a:off x="4411838" y="5333230"/>
            <a:ext cx="1836562" cy="1023120"/>
          </a:xfrm>
          <a:prstGeom prst="wedgeEllipseCallout">
            <a:avLst>
              <a:gd name="adj1" fmla="val -45415"/>
              <a:gd name="adj2" fmla="val -67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 is continuous</a:t>
            </a:r>
            <a:endParaRPr lang="en-SG" dirty="0"/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978568" y="1593412"/>
          <a:ext cx="8861779" cy="4592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al Callout 6"/>
          <p:cNvSpPr/>
          <p:nvPr/>
        </p:nvSpPr>
        <p:spPr>
          <a:xfrm>
            <a:off x="895783" y="5150668"/>
            <a:ext cx="1447551" cy="1205682"/>
          </a:xfrm>
          <a:prstGeom prst="wedgeEllipseCallout">
            <a:avLst>
              <a:gd name="adj1" fmla="val 18571"/>
              <a:gd name="adj2" fmla="val -65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 is discrete</a:t>
            </a:r>
            <a:endParaRPr lang="en-SG" dirty="0"/>
          </a:p>
        </p:txBody>
      </p:sp>
      <p:sp>
        <p:nvSpPr>
          <p:cNvPr id="3" name="Line Callout 2 2"/>
          <p:cNvSpPr/>
          <p:nvPr/>
        </p:nvSpPr>
        <p:spPr>
          <a:xfrm>
            <a:off x="5990897" y="4641448"/>
            <a:ext cx="1219200" cy="488731"/>
          </a:xfrm>
          <a:prstGeom prst="borderCallout2">
            <a:avLst>
              <a:gd name="adj1" fmla="val 18750"/>
              <a:gd name="adj2" fmla="val 9771"/>
              <a:gd name="adj3" fmla="val 5846"/>
              <a:gd name="adj4" fmla="val 51867"/>
              <a:gd name="adj5" fmla="val -191736"/>
              <a:gd name="adj6" fmla="val 19133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Clustering</a:t>
            </a:r>
          </a:p>
        </p:txBody>
      </p:sp>
      <p:sp>
        <p:nvSpPr>
          <p:cNvPr id="10" name="Line Callout 2 9"/>
          <p:cNvSpPr/>
          <p:nvPr/>
        </p:nvSpPr>
        <p:spPr>
          <a:xfrm>
            <a:off x="7520027" y="4641448"/>
            <a:ext cx="1387490" cy="488731"/>
          </a:xfrm>
          <a:prstGeom prst="borderCallout2">
            <a:avLst>
              <a:gd name="adj1" fmla="val 18750"/>
              <a:gd name="adj2" fmla="val 9771"/>
              <a:gd name="adj3" fmla="val 5846"/>
              <a:gd name="adj4" fmla="val 51867"/>
              <a:gd name="adj5" fmla="val -191736"/>
              <a:gd name="adj6" fmla="val -3388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Association Rules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F9EDC4-786A-4982-A629-0651E630D6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8743" y="4478136"/>
            <a:ext cx="1883827" cy="7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0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in Association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044" y="2200700"/>
            <a:ext cx="8037911" cy="488080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Itemset</a:t>
            </a:r>
            <a:endParaRPr lang="en-US" dirty="0"/>
          </a:p>
          <a:p>
            <a:pPr lvl="1"/>
            <a:r>
              <a:rPr lang="en-US" dirty="0"/>
              <a:t>A set of items in a transaction. An itemset of size 3 means there are 3 items in the set.</a:t>
            </a:r>
          </a:p>
          <a:p>
            <a:r>
              <a:rPr lang="en-US" dirty="0"/>
              <a:t> Association Rule</a:t>
            </a:r>
          </a:p>
          <a:p>
            <a:pPr lvl="1"/>
            <a:r>
              <a:rPr lang="en-US" dirty="0"/>
              <a:t>Form: </a:t>
            </a:r>
            <a:r>
              <a:rPr lang="en-US" dirty="0">
                <a:solidFill>
                  <a:srgbClr val="C00000"/>
                </a:solidFill>
              </a:rPr>
              <a:t>X =&gt; Y</a:t>
            </a:r>
          </a:p>
          <a:p>
            <a:pPr lvl="1"/>
            <a:r>
              <a:rPr lang="en-US" dirty="0"/>
              <a:t>X associated to Y.</a:t>
            </a:r>
          </a:p>
          <a:p>
            <a:pPr lvl="1"/>
            <a:r>
              <a:rPr lang="en-US" dirty="0"/>
              <a:t>X is the “antecedent” itemset, Y is the “consequent” itemset.</a:t>
            </a:r>
          </a:p>
          <a:p>
            <a:pPr lvl="2"/>
            <a:r>
              <a:rPr lang="en-US" sz="2000" dirty="0"/>
              <a:t>There might be more than one item in X or 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637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633" y="598657"/>
            <a:ext cx="7794202" cy="701040"/>
          </a:xfrm>
        </p:spPr>
        <p:txBody>
          <a:bodyPr>
            <a:normAutofit fontScale="90000"/>
          </a:bodyPr>
          <a:lstStyle/>
          <a:p>
            <a:r>
              <a:rPr lang="en-US" dirty="0"/>
              <a:t>3 Key Concepts in Association Rules </a:t>
            </a:r>
            <a:r>
              <a:rPr lang="en-US" dirty="0">
                <a:solidFill>
                  <a:srgbClr val="C00000"/>
                </a:solidFill>
              </a:rPr>
              <a:t>X =&gt; 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286" y="1810766"/>
            <a:ext cx="7543801" cy="4880803"/>
          </a:xfrm>
        </p:spPr>
        <p:txBody>
          <a:bodyPr/>
          <a:lstStyle/>
          <a:p>
            <a:r>
              <a:rPr lang="en-US" dirty="0"/>
              <a:t> Define the following in terms of Probability: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Supp (X) ≡ </a:t>
            </a:r>
            <a:r>
              <a:rPr lang="en-SG" dirty="0">
                <a:solidFill>
                  <a:srgbClr val="FF0000"/>
                </a:solidFill>
              </a:rPr>
              <a:t>P(contains X)</a:t>
            </a:r>
            <a:endParaRPr lang="en-US" dirty="0">
              <a:solidFill>
                <a:srgbClr val="FF0000"/>
              </a:solidFill>
            </a:endParaRPr>
          </a:p>
          <a:p>
            <a:pPr marL="201168" lvl="1" indent="0">
              <a:buNone/>
            </a:pPr>
            <a:r>
              <a:rPr lang="en-SG" dirty="0"/>
              <a:t>	</a:t>
            </a:r>
          </a:p>
          <a:p>
            <a:pPr lvl="1"/>
            <a:r>
              <a:rPr lang="en-US" dirty="0"/>
              <a:t>Supp (X and Y) [aka Rule Support] ≡ </a:t>
            </a:r>
            <a:r>
              <a:rPr lang="en-SG" dirty="0">
                <a:solidFill>
                  <a:srgbClr val="FF0000"/>
                </a:solidFill>
              </a:rPr>
              <a:t>P(contains X and Y)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/>
            <a:r>
              <a:rPr lang="en-US" dirty="0" err="1"/>
              <a:t>Conf</a:t>
            </a:r>
            <a:r>
              <a:rPr lang="en-US" dirty="0"/>
              <a:t> (X =&gt; Y) ≡ </a:t>
            </a:r>
            <a:r>
              <a:rPr lang="en-SG" dirty="0">
                <a:solidFill>
                  <a:srgbClr val="FF0000"/>
                </a:solidFill>
              </a:rPr>
              <a:t>P(contains </a:t>
            </a:r>
            <a:r>
              <a:rPr lang="en-SG" dirty="0" err="1">
                <a:solidFill>
                  <a:srgbClr val="FF0000"/>
                </a:solidFill>
              </a:rPr>
              <a:t>Y|contains</a:t>
            </a:r>
            <a:r>
              <a:rPr lang="en-SG" dirty="0">
                <a:solidFill>
                  <a:srgbClr val="FF0000"/>
                </a:solidFill>
              </a:rPr>
              <a:t> X)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07720" y="6420122"/>
            <a:ext cx="5530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Source: Chew C.H. (2020) AI, Analytics and Data Science Vol. 2.</a:t>
            </a:r>
          </a:p>
        </p:txBody>
      </p:sp>
    </p:spTree>
    <p:extLst>
      <p:ext uri="{BB962C8B-B14F-4D97-AF65-F5344CB8AC3E}">
        <p14:creationId xmlns:p14="http://schemas.microsoft.com/office/powerpoint/2010/main" val="23561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97" y="39650"/>
            <a:ext cx="8229600" cy="1143000"/>
          </a:xfrm>
        </p:spPr>
        <p:txBody>
          <a:bodyPr/>
          <a:lstStyle/>
          <a:p>
            <a:r>
              <a:rPr lang="en-US" dirty="0"/>
              <a:t>A Simple Numerical Example (Answers)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97" y="4724207"/>
            <a:ext cx="7543801" cy="4880803"/>
          </a:xfrm>
        </p:spPr>
        <p:txBody>
          <a:bodyPr/>
          <a:lstStyle/>
          <a:p>
            <a:pPr lvl="1"/>
            <a:r>
              <a:rPr lang="en-US" dirty="0"/>
              <a:t>Supp ({Godfather 1, Godfather 2) = 4/10</a:t>
            </a:r>
          </a:p>
          <a:p>
            <a:pPr lvl="1"/>
            <a:r>
              <a:rPr lang="en-US" dirty="0"/>
              <a:t>Confidence of the rule = 3/4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4179330"/>
            <a:ext cx="5907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dirty="0">
                <a:solidFill>
                  <a:srgbClr val="FF0000"/>
                </a:solidFill>
              </a:rPr>
              <a:t>Rule: {Godfather1, Godfather2} -&gt; Batman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74C8071-87B4-4404-B749-0F4634A6F3BF}"/>
                  </a:ext>
                </a:extLst>
              </p14:cNvPr>
              <p14:cNvContentPartPr/>
              <p14:nvPr/>
            </p14:nvContentPartPr>
            <p14:xfrm>
              <a:off x="3475084" y="3373641"/>
              <a:ext cx="2160" cy="1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74C8071-87B4-4404-B749-0F4634A6F3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6084" y="3364641"/>
                <a:ext cx="198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92C222E-E863-4E0A-B034-46633DA1734B}"/>
                  </a:ext>
                </a:extLst>
              </p14:cNvPr>
              <p14:cNvContentPartPr/>
              <p14:nvPr/>
            </p14:nvContentPartPr>
            <p14:xfrm>
              <a:off x="5437444" y="2175561"/>
              <a:ext cx="9000" cy="79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92C222E-E863-4E0A-B034-46633DA173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28444" y="2166921"/>
                <a:ext cx="2664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FF7E99A-1322-4A0A-8595-F5D955D8F47D}"/>
                  </a:ext>
                </a:extLst>
              </p14:cNvPr>
              <p14:cNvContentPartPr/>
              <p14:nvPr/>
            </p14:nvContentPartPr>
            <p14:xfrm>
              <a:off x="2692804" y="5989761"/>
              <a:ext cx="24840" cy="558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FF7E99A-1322-4A0A-8595-F5D955D8F47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83804" y="5980761"/>
                <a:ext cx="42480" cy="7344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F3E9B89-42BF-9C14-E079-D5C4106940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66727" y="1099026"/>
            <a:ext cx="5683798" cy="283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88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67BB9-0BA4-453E-8671-C3C6CC508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06" y="270455"/>
            <a:ext cx="8229600" cy="1143000"/>
          </a:xfrm>
        </p:spPr>
        <p:txBody>
          <a:bodyPr/>
          <a:lstStyle/>
          <a:p>
            <a:r>
              <a:rPr lang="en-SG" dirty="0"/>
              <a:t>Association rules in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FF59A3-30F1-4561-92BA-0804603E9FD8}"/>
              </a:ext>
            </a:extLst>
          </p:cNvPr>
          <p:cNvSpPr txBox="1"/>
          <p:nvPr/>
        </p:nvSpPr>
        <p:spPr>
          <a:xfrm>
            <a:off x="274833" y="1377857"/>
            <a:ext cx="85943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import pandas as pd</a:t>
            </a:r>
          </a:p>
          <a:p>
            <a:r>
              <a:rPr lang="en-SG" dirty="0"/>
              <a:t>df = </a:t>
            </a:r>
            <a:r>
              <a:rPr lang="en-SG" dirty="0" err="1"/>
              <a:t>pd.read_csv</a:t>
            </a:r>
            <a:r>
              <a:rPr lang="en-SG" dirty="0"/>
              <a:t>(Movie.csv')</a:t>
            </a:r>
          </a:p>
          <a:p>
            <a:r>
              <a:rPr lang="en-SG" dirty="0"/>
              <a:t>df = </a:t>
            </a:r>
            <a:r>
              <a:rPr lang="en-SG" dirty="0" err="1"/>
              <a:t>df.replace</a:t>
            </a:r>
            <a:r>
              <a:rPr lang="en-SG" dirty="0"/>
              <a:t>("yes", 1).replace("no", 0)</a:t>
            </a:r>
          </a:p>
          <a:p>
            <a:r>
              <a:rPr lang="en-SG" dirty="0"/>
              <a:t>print(df)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5CFBA2-73E5-4A4A-BCAC-35DDB3D3FC19}"/>
              </a:ext>
            </a:extLst>
          </p:cNvPr>
          <p:cNvSpPr txBox="1"/>
          <p:nvPr/>
        </p:nvSpPr>
        <p:spPr>
          <a:xfrm>
            <a:off x="228599" y="3036576"/>
            <a:ext cx="86867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from </a:t>
            </a:r>
            <a:r>
              <a:rPr lang="en-SG" dirty="0" err="1"/>
              <a:t>mlxtend.frequent_patterns</a:t>
            </a:r>
            <a:r>
              <a:rPr lang="en-SG" dirty="0"/>
              <a:t> import </a:t>
            </a:r>
            <a:r>
              <a:rPr lang="en-SG" dirty="0" err="1"/>
              <a:t>apriori</a:t>
            </a:r>
            <a:r>
              <a:rPr lang="en-SG" dirty="0"/>
              <a:t>, </a:t>
            </a:r>
            <a:r>
              <a:rPr lang="en-SG" dirty="0" err="1"/>
              <a:t>association_rules</a:t>
            </a:r>
            <a:endParaRPr lang="en-SG" dirty="0"/>
          </a:p>
          <a:p>
            <a:endParaRPr lang="en-SG" dirty="0"/>
          </a:p>
          <a:p>
            <a:r>
              <a:rPr lang="en-SG" dirty="0"/>
              <a:t>items = </a:t>
            </a:r>
            <a:r>
              <a:rPr lang="en-SG" dirty="0" err="1"/>
              <a:t>apriori</a:t>
            </a:r>
            <a:r>
              <a:rPr lang="en-SG" dirty="0"/>
              <a:t>(df, </a:t>
            </a:r>
            <a:r>
              <a:rPr lang="en-SG" dirty="0" err="1"/>
              <a:t>use_colnames</a:t>
            </a:r>
            <a:r>
              <a:rPr lang="en-SG" dirty="0"/>
              <a:t>=True, </a:t>
            </a:r>
            <a:r>
              <a:rPr lang="en-SG" dirty="0" err="1"/>
              <a:t>min_support</a:t>
            </a:r>
            <a:r>
              <a:rPr lang="en-SG" dirty="0"/>
              <a:t>=0.2)</a:t>
            </a:r>
          </a:p>
          <a:p>
            <a:r>
              <a:rPr lang="en-SG" dirty="0"/>
              <a:t>print(items)</a:t>
            </a:r>
          </a:p>
          <a:p>
            <a:endParaRPr lang="en-SG" dirty="0"/>
          </a:p>
          <a:p>
            <a:r>
              <a:rPr lang="en-SG" dirty="0"/>
              <a:t>rules = </a:t>
            </a:r>
            <a:r>
              <a:rPr lang="en-SG" dirty="0" err="1"/>
              <a:t>association_rules</a:t>
            </a:r>
            <a:r>
              <a:rPr lang="en-SG" dirty="0"/>
              <a:t>(item, metric = 'confidence', </a:t>
            </a:r>
            <a:r>
              <a:rPr lang="en-SG" dirty="0" err="1"/>
              <a:t>min_threshold</a:t>
            </a:r>
            <a:r>
              <a:rPr lang="en-SG" dirty="0"/>
              <a:t>=0.6) #next try 0.8</a:t>
            </a:r>
          </a:p>
          <a:p>
            <a:r>
              <a:rPr lang="en-SG" dirty="0"/>
              <a:t>print(rules)</a:t>
            </a:r>
          </a:p>
        </p:txBody>
      </p:sp>
    </p:spTree>
    <p:extLst>
      <p:ext uri="{BB962C8B-B14F-4D97-AF65-F5344CB8AC3E}">
        <p14:creationId xmlns:p14="http://schemas.microsoft.com/office/powerpoint/2010/main" val="1633355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7EE44-3BAD-7D6C-DB07-208240BD9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0004"/>
            <a:ext cx="2354154" cy="697224"/>
          </a:xfrm>
        </p:spPr>
        <p:txBody>
          <a:bodyPr/>
          <a:lstStyle/>
          <a:p>
            <a:r>
              <a:rPr lang="en-US" dirty="0"/>
              <a:t>example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59FCE-6323-233F-14DE-312C1ADF7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747" y="259449"/>
            <a:ext cx="5057598" cy="501875"/>
          </a:xfrm>
        </p:spPr>
        <p:txBody>
          <a:bodyPr/>
          <a:lstStyle/>
          <a:p>
            <a:r>
              <a:rPr lang="en-SG" dirty="0"/>
              <a:t>https://youtu.be/BKbsCvE7pJA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838603-8958-03E8-5C72-C779991FF9CA}"/>
              </a:ext>
            </a:extLst>
          </p:cNvPr>
          <p:cNvSpPr txBox="1"/>
          <p:nvPr/>
        </p:nvSpPr>
        <p:spPr>
          <a:xfrm>
            <a:off x="204462" y="708129"/>
            <a:ext cx="859592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 </a:t>
            </a:r>
          </a:p>
          <a:p>
            <a:r>
              <a:rPr lang="en-US" dirty="0"/>
              <a:t>import pandas as pd </a:t>
            </a:r>
          </a:p>
          <a:p>
            <a:endParaRPr lang="en-US" dirty="0"/>
          </a:p>
          <a:p>
            <a:endParaRPr lang="en-SG" dirty="0"/>
          </a:p>
          <a:p>
            <a:r>
              <a:rPr lang="en-SG" dirty="0" err="1"/>
              <a:t>df</a:t>
            </a:r>
            <a:r>
              <a:rPr lang="en-SG" dirty="0"/>
              <a:t> = </a:t>
            </a:r>
            <a:r>
              <a:rPr lang="en-SG" dirty="0" err="1"/>
              <a:t>pd.read_csv</a:t>
            </a:r>
            <a:r>
              <a:rPr lang="en-SG" dirty="0"/>
              <a:t>('</a:t>
            </a:r>
            <a:r>
              <a:rPr lang="en-SG" dirty="0" err="1"/>
              <a:t>GroceryStoreDataSet.csv',names</a:t>
            </a:r>
            <a:r>
              <a:rPr lang="en-SG" dirty="0"/>
              <a:t>=['Products'],header=None)</a:t>
            </a:r>
          </a:p>
          <a:p>
            <a:r>
              <a:rPr lang="en-US" dirty="0" err="1"/>
              <a:t>df</a:t>
            </a:r>
            <a:r>
              <a:rPr lang="en-US" dirty="0"/>
              <a:t> = list(</a:t>
            </a:r>
            <a:r>
              <a:rPr lang="en-US" dirty="0" err="1"/>
              <a:t>df</a:t>
            </a:r>
            <a:r>
              <a:rPr lang="en-US" dirty="0"/>
              <a:t>["Products"].apply(lambda x:x.split(',')))</a:t>
            </a:r>
          </a:p>
          <a:p>
            <a:endParaRPr lang="en-US" dirty="0"/>
          </a:p>
          <a:p>
            <a:r>
              <a:rPr lang="en-SG" dirty="0"/>
              <a:t>from </a:t>
            </a:r>
            <a:r>
              <a:rPr lang="en-SG" dirty="0" err="1"/>
              <a:t>mlxtend.preprocessing</a:t>
            </a:r>
            <a:r>
              <a:rPr lang="en-SG" dirty="0"/>
              <a:t> import </a:t>
            </a:r>
            <a:r>
              <a:rPr lang="en-SG" dirty="0" err="1"/>
              <a:t>TransactionEncoder</a:t>
            </a:r>
            <a:endParaRPr lang="en-SG" dirty="0"/>
          </a:p>
          <a:p>
            <a:r>
              <a:rPr lang="en-SG" dirty="0" err="1"/>
              <a:t>te</a:t>
            </a:r>
            <a:r>
              <a:rPr lang="en-SG" dirty="0"/>
              <a:t> = </a:t>
            </a:r>
            <a:r>
              <a:rPr lang="en-SG" dirty="0" err="1"/>
              <a:t>TransactionEncoder</a:t>
            </a:r>
            <a:r>
              <a:rPr lang="en-SG" dirty="0"/>
              <a:t>()</a:t>
            </a:r>
            <a:endParaRPr lang="en-US" dirty="0"/>
          </a:p>
          <a:p>
            <a:r>
              <a:rPr lang="en-SG" dirty="0" err="1"/>
              <a:t>te_data</a:t>
            </a:r>
            <a:r>
              <a:rPr lang="en-SG" dirty="0"/>
              <a:t> = </a:t>
            </a:r>
            <a:r>
              <a:rPr lang="en-SG" dirty="0" err="1"/>
              <a:t>te.fit</a:t>
            </a:r>
            <a:r>
              <a:rPr lang="en-SG" dirty="0"/>
              <a:t>(</a:t>
            </a:r>
            <a:r>
              <a:rPr lang="en-SG" dirty="0" err="1"/>
              <a:t>df</a:t>
            </a:r>
            <a:r>
              <a:rPr lang="en-SG" dirty="0"/>
              <a:t>).transform(</a:t>
            </a:r>
            <a:r>
              <a:rPr lang="en-SG" dirty="0" err="1"/>
              <a:t>df</a:t>
            </a:r>
            <a:r>
              <a:rPr lang="en-SG" dirty="0"/>
              <a:t>)</a:t>
            </a:r>
            <a:endParaRPr lang="en-US" dirty="0"/>
          </a:p>
          <a:p>
            <a:r>
              <a:rPr lang="en-SG" dirty="0" err="1"/>
              <a:t>df</a:t>
            </a:r>
            <a:r>
              <a:rPr lang="en-SG" dirty="0"/>
              <a:t> = </a:t>
            </a:r>
            <a:r>
              <a:rPr lang="en-SG" dirty="0" err="1"/>
              <a:t>pd.DataFrame</a:t>
            </a:r>
            <a:r>
              <a:rPr lang="en-SG" dirty="0"/>
              <a:t>(</a:t>
            </a:r>
            <a:r>
              <a:rPr lang="en-SG" dirty="0" err="1"/>
              <a:t>te_data,columns</a:t>
            </a:r>
            <a:r>
              <a:rPr lang="en-SG" dirty="0"/>
              <a:t>=</a:t>
            </a:r>
            <a:r>
              <a:rPr lang="en-SG" dirty="0" err="1"/>
              <a:t>te.columns</a:t>
            </a:r>
            <a:r>
              <a:rPr lang="en-SG" dirty="0"/>
              <a:t>_)</a:t>
            </a:r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mlxtend.frequent_patterns</a:t>
            </a:r>
            <a:r>
              <a:rPr lang="en-US" dirty="0"/>
              <a:t> import </a:t>
            </a:r>
            <a:r>
              <a:rPr lang="en-US" dirty="0" err="1"/>
              <a:t>apriori</a:t>
            </a:r>
            <a:r>
              <a:rPr lang="en-US" dirty="0"/>
              <a:t>, </a:t>
            </a:r>
            <a:r>
              <a:rPr lang="en-US" dirty="0" err="1"/>
              <a:t>association_rules</a:t>
            </a:r>
            <a:endParaRPr lang="en-US" dirty="0"/>
          </a:p>
          <a:p>
            <a:r>
              <a:rPr lang="en-US" dirty="0"/>
              <a:t>items = </a:t>
            </a:r>
            <a:r>
              <a:rPr lang="en-US" dirty="0" err="1"/>
              <a:t>apriori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</a:t>
            </a:r>
            <a:r>
              <a:rPr lang="en-US" dirty="0" err="1"/>
              <a:t>min_support</a:t>
            </a:r>
            <a:r>
              <a:rPr lang="en-US" dirty="0"/>
              <a:t> = 0.1, </a:t>
            </a:r>
            <a:r>
              <a:rPr lang="en-US" dirty="0" err="1"/>
              <a:t>use_colnames</a:t>
            </a:r>
            <a:r>
              <a:rPr lang="en-US" dirty="0"/>
              <a:t> = True)</a:t>
            </a:r>
          </a:p>
          <a:p>
            <a:r>
              <a:rPr lang="en-SG" dirty="0"/>
              <a:t>rules = </a:t>
            </a:r>
            <a:r>
              <a:rPr lang="en-SG" dirty="0" err="1"/>
              <a:t>association_rules</a:t>
            </a:r>
            <a:r>
              <a:rPr lang="en-SG" dirty="0"/>
              <a:t>(items, metric ="confidence", </a:t>
            </a:r>
            <a:r>
              <a:rPr lang="en-SG" dirty="0" err="1"/>
              <a:t>min_threshold</a:t>
            </a:r>
            <a:r>
              <a:rPr lang="en-SG" dirty="0"/>
              <a:t> = 0.7) </a:t>
            </a:r>
          </a:p>
        </p:txBody>
      </p:sp>
    </p:spTree>
    <p:extLst>
      <p:ext uri="{BB962C8B-B14F-4D97-AF65-F5344CB8AC3E}">
        <p14:creationId xmlns:p14="http://schemas.microsoft.com/office/powerpoint/2010/main" val="1492824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8E816AC679FF4C86C22834E825BD05" ma:contentTypeVersion="1" ma:contentTypeDescription="Create a new document." ma:contentTypeScope="" ma:versionID="066e42d507d75a122d0db91dd470f30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C2C9DE-C811-4406-9A96-B5F84A419B8F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942CDD3-2BBD-46F1-929C-F92F3B4EA8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733E57A-4545-40EE-B846-546C23E605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11098</TotalTime>
  <Words>703</Words>
  <Application>Microsoft Office PowerPoint</Application>
  <PresentationFormat>On-screen Show (4:3)</PresentationFormat>
  <Paragraphs>100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Association Rules</vt:lpstr>
      <vt:lpstr>PowerPoint Presentation</vt:lpstr>
      <vt:lpstr>Applications of Association Rules</vt:lpstr>
      <vt:lpstr>Association Rules</vt:lpstr>
      <vt:lpstr>Concepts in Association Rules</vt:lpstr>
      <vt:lpstr>3 Key Concepts in Association Rules X =&gt; Y</vt:lpstr>
      <vt:lpstr>A Simple Numerical Example (Answers)</vt:lpstr>
      <vt:lpstr>Association rules in Python</vt:lpstr>
      <vt:lpstr>example</vt:lpstr>
      <vt:lpstr>Other example:  https://www.kaggle.com/code/anurag2405/association-rules</vt:lpstr>
      <vt:lpstr>PowerPoint Presentation</vt:lpstr>
      <vt:lpstr>Association Rules using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 goes on  these lines</dc:title>
  <dc:creator>User</dc:creator>
  <cp:lastModifiedBy>Dr Teoh Teik Toe</cp:lastModifiedBy>
  <cp:revision>409</cp:revision>
  <dcterms:created xsi:type="dcterms:W3CDTF">2017-05-14T01:29:56Z</dcterms:created>
  <dcterms:modified xsi:type="dcterms:W3CDTF">2022-09-22T12:42:36Z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0x010100E28E816AC679FF4C86C22834E825BD05</vt:lpwstr>
  </property>
</Properties>
</file>