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9" r:id="rId5"/>
    <p:sldId id="1167" r:id="rId6"/>
    <p:sldId id="1064" r:id="rId7"/>
    <p:sldId id="1162" r:id="rId8"/>
    <p:sldId id="1180" r:id="rId9"/>
    <p:sldId id="288" r:id="rId10"/>
    <p:sldId id="314" r:id="rId11"/>
    <p:sldId id="315" r:id="rId12"/>
    <p:sldId id="318" r:id="rId13"/>
    <p:sldId id="313" r:id="rId14"/>
    <p:sldId id="304" r:id="rId15"/>
    <p:sldId id="305" r:id="rId16"/>
    <p:sldId id="306" r:id="rId17"/>
    <p:sldId id="307" r:id="rId18"/>
    <p:sldId id="308" r:id="rId19"/>
    <p:sldId id="309" r:id="rId20"/>
    <p:sldId id="310" r:id="rId21"/>
    <p:sldId id="311" r:id="rId22"/>
    <p:sldId id="312" r:id="rId23"/>
    <p:sldId id="321" r:id="rId24"/>
    <p:sldId id="1185" r:id="rId25"/>
    <p:sldId id="1178" r:id="rId26"/>
    <p:sldId id="1186" r:id="rId27"/>
    <p:sldId id="723" r:id="rId28"/>
    <p:sldId id="1179" r:id="rId29"/>
    <p:sldId id="1183" r:id="rId30"/>
    <p:sldId id="1173" r:id="rId31"/>
    <p:sldId id="700" r:id="rId32"/>
    <p:sldId id="11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4660"/>
  </p:normalViewPr>
  <p:slideViewPr>
    <p:cSldViewPr snapToGrid="0" snapToObjects="1">
      <p:cViewPr varScale="1">
        <p:scale>
          <a:sx n="84" d="100"/>
          <a:sy n="84" d="100"/>
        </p:scale>
        <p:origin x="109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h Teik Toe" userId="04285961-8f1d-4dac-83a4-2cd896b4506a" providerId="ADAL" clId="{32D9A63F-94B6-4858-9C94-10205E4FB3DB}"/>
    <pc:docChg chg="modSld">
      <pc:chgData name="Teoh Teik Toe" userId="04285961-8f1d-4dac-83a4-2cd896b4506a" providerId="ADAL" clId="{32D9A63F-94B6-4858-9C94-10205E4FB3DB}" dt="2022-09-26T23:56:09.468" v="1" actId="20577"/>
      <pc:docMkLst>
        <pc:docMk/>
      </pc:docMkLst>
      <pc:sldChg chg="modSp mod">
        <pc:chgData name="Teoh Teik Toe" userId="04285961-8f1d-4dac-83a4-2cd896b4506a" providerId="ADAL" clId="{32D9A63F-94B6-4858-9C94-10205E4FB3DB}" dt="2022-09-26T23:56:09.468" v="1" actId="20577"/>
        <pc:sldMkLst>
          <pc:docMk/>
          <pc:sldMk cId="3338921259" sldId="1185"/>
        </pc:sldMkLst>
        <pc:spChg chg="mod">
          <ac:chgData name="Teoh Teik Toe" userId="04285961-8f1d-4dac-83a4-2cd896b4506a" providerId="ADAL" clId="{32D9A63F-94B6-4858-9C94-10205E4FB3DB}" dt="2022-09-26T23:56:09.468" v="1" actId="20577"/>
          <ac:spMkLst>
            <pc:docMk/>
            <pc:sldMk cId="3338921259" sldId="1185"/>
            <ac:spMk id="5" creationId="{3ADA89C6-8DAC-EC1B-2875-3F5A46565517}"/>
          </ac:spMkLst>
        </pc:spChg>
      </pc:sldChg>
    </pc:docChg>
  </pc:docChgLst>
  <pc:docChgLst>
    <pc:chgData name="Teoh Teik Toe" userId="S::teohteiktoe@tssglobalsingapore.onmicrosoft.com::04285961-8f1d-4dac-83a4-2cd896b4506a" providerId="AD" clId="Web-{CC6DFDF3-DCFE-EECD-8775-149B5B98CB29}"/>
    <pc:docChg chg="addSld modSld">
      <pc:chgData name="Teoh Teik Toe" userId="S::teohteiktoe@tssglobalsingapore.onmicrosoft.com::04285961-8f1d-4dac-83a4-2cd896b4506a" providerId="AD" clId="Web-{CC6DFDF3-DCFE-EECD-8775-149B5B98CB29}" dt="2022-03-27T12:13:31.115" v="33" actId="20577"/>
      <pc:docMkLst>
        <pc:docMk/>
      </pc:docMkLst>
      <pc:sldChg chg="addSp delSp modSp new">
        <pc:chgData name="Teoh Teik Toe" userId="S::teohteiktoe@tssglobalsingapore.onmicrosoft.com::04285961-8f1d-4dac-83a4-2cd896b4506a" providerId="AD" clId="Web-{CC6DFDF3-DCFE-EECD-8775-149B5B98CB29}" dt="2022-03-27T12:13:31.115" v="33" actId="20577"/>
        <pc:sldMkLst>
          <pc:docMk/>
          <pc:sldMk cId="3338921259" sldId="1185"/>
        </pc:sldMkLst>
        <pc:spChg chg="mod">
          <ac:chgData name="Teoh Teik Toe" userId="S::teohteiktoe@tssglobalsingapore.onmicrosoft.com::04285961-8f1d-4dac-83a4-2cd896b4506a" providerId="AD" clId="Web-{CC6DFDF3-DCFE-EECD-8775-149B5B98CB29}" dt="2022-03-27T12:02:39.395" v="17" actId="20577"/>
          <ac:spMkLst>
            <pc:docMk/>
            <pc:sldMk cId="3338921259" sldId="1185"/>
            <ac:spMk id="2" creationId="{89227FF0-941F-0BDD-C17F-BBBB16C4FCC8}"/>
          </ac:spMkLst>
        </pc:spChg>
        <pc:spChg chg="del">
          <ac:chgData name="Teoh Teik Toe" userId="S::teohteiktoe@tssglobalsingapore.onmicrosoft.com::04285961-8f1d-4dac-83a4-2cd896b4506a" providerId="AD" clId="Web-{CC6DFDF3-DCFE-EECD-8775-149B5B98CB29}" dt="2022-03-27T11:59:03.230" v="5"/>
          <ac:spMkLst>
            <pc:docMk/>
            <pc:sldMk cId="3338921259" sldId="1185"/>
            <ac:spMk id="3" creationId="{AD3BC0F2-3D87-51D5-4587-66510466C4C2}"/>
          </ac:spMkLst>
        </pc:spChg>
        <pc:spChg chg="add mod">
          <ac:chgData name="Teoh Teik Toe" userId="S::teohteiktoe@tssglobalsingapore.onmicrosoft.com::04285961-8f1d-4dac-83a4-2cd896b4506a" providerId="AD" clId="Web-{CC6DFDF3-DCFE-EECD-8775-149B5B98CB29}" dt="2022-03-27T12:13:31.115" v="33" actId="20577"/>
          <ac:spMkLst>
            <pc:docMk/>
            <pc:sldMk cId="3338921259" sldId="1185"/>
            <ac:spMk id="4" creationId="{115AD1D5-483F-CE9E-BB33-A25CE59C2586}"/>
          </ac:spMkLst>
        </pc:spChg>
      </pc:sldChg>
      <pc:sldChg chg="add replId">
        <pc:chgData name="Teoh Teik Toe" userId="S::teohteiktoe@tssglobalsingapore.onmicrosoft.com::04285961-8f1d-4dac-83a4-2cd896b4506a" providerId="AD" clId="Web-{CC6DFDF3-DCFE-EECD-8775-149B5B98CB29}" dt="2022-03-27T12:11:08.752" v="22"/>
        <pc:sldMkLst>
          <pc:docMk/>
          <pc:sldMk cId="50684016" sldId="1186"/>
        </pc:sldMkLst>
      </pc:sldChg>
    </pc:docChg>
  </pc:docChgLst>
  <pc:docChgLst>
    <pc:chgData name="Teoh Teik Toe" userId="04285961-8f1d-4dac-83a4-2cd896b4506a" providerId="ADAL" clId="{0FB5A90A-3542-4957-9651-9E7CF3FAFF9D}"/>
    <pc:docChg chg="undo custSel addSld delSld modSld sldOrd">
      <pc:chgData name="Teoh Teik Toe" userId="04285961-8f1d-4dac-83a4-2cd896b4506a" providerId="ADAL" clId="{0FB5A90A-3542-4957-9651-9E7CF3FAFF9D}" dt="2022-08-15T01:09:09.678" v="290" actId="1076"/>
      <pc:docMkLst>
        <pc:docMk/>
      </pc:docMkLst>
      <pc:sldChg chg="del">
        <pc:chgData name="Teoh Teik Toe" userId="04285961-8f1d-4dac-83a4-2cd896b4506a" providerId="ADAL" clId="{0FB5A90A-3542-4957-9651-9E7CF3FAFF9D}" dt="2022-08-02T06:21:29.897" v="154" actId="47"/>
        <pc:sldMkLst>
          <pc:docMk/>
          <pc:sldMk cId="133961767" sldId="701"/>
        </pc:sldMkLst>
      </pc:sldChg>
      <pc:sldChg chg="del">
        <pc:chgData name="Teoh Teik Toe" userId="04285961-8f1d-4dac-83a4-2cd896b4506a" providerId="ADAL" clId="{0FB5A90A-3542-4957-9651-9E7CF3FAFF9D}" dt="2022-08-02T06:21:33.359" v="156" actId="47"/>
        <pc:sldMkLst>
          <pc:docMk/>
          <pc:sldMk cId="3207852675" sldId="702"/>
        </pc:sldMkLst>
      </pc:sldChg>
      <pc:sldChg chg="modSp del mod">
        <pc:chgData name="Teoh Teik Toe" userId="04285961-8f1d-4dac-83a4-2cd896b4506a" providerId="ADAL" clId="{0FB5A90A-3542-4957-9651-9E7CF3FAFF9D}" dt="2022-08-02T06:23:48.082" v="215" actId="47"/>
        <pc:sldMkLst>
          <pc:docMk/>
          <pc:sldMk cId="3460445676" sldId="703"/>
        </pc:sldMkLst>
        <pc:spChg chg="mod">
          <ac:chgData name="Teoh Teik Toe" userId="04285961-8f1d-4dac-83a4-2cd896b4506a" providerId="ADAL" clId="{0FB5A90A-3542-4957-9651-9E7CF3FAFF9D}" dt="2022-08-02T06:22:57.472" v="213" actId="20577"/>
          <ac:spMkLst>
            <pc:docMk/>
            <pc:sldMk cId="3460445676" sldId="703"/>
            <ac:spMk id="2" creationId="{53FD59AA-F8D6-4C10-9C3E-637B0178A751}"/>
          </ac:spMkLst>
        </pc:spChg>
      </pc:sldChg>
      <pc:sldChg chg="del">
        <pc:chgData name="Teoh Teik Toe" userId="04285961-8f1d-4dac-83a4-2cd896b4506a" providerId="ADAL" clId="{0FB5A90A-3542-4957-9651-9E7CF3FAFF9D}" dt="2022-08-02T06:21:35.601" v="157" actId="47"/>
        <pc:sldMkLst>
          <pc:docMk/>
          <pc:sldMk cId="2103493984" sldId="704"/>
        </pc:sldMkLst>
      </pc:sldChg>
      <pc:sldChg chg="del">
        <pc:chgData name="Teoh Teik Toe" userId="04285961-8f1d-4dac-83a4-2cd896b4506a" providerId="ADAL" clId="{0FB5A90A-3542-4957-9651-9E7CF3FAFF9D}" dt="2022-08-02T06:21:32.431" v="155" actId="47"/>
        <pc:sldMkLst>
          <pc:docMk/>
          <pc:sldMk cId="2567350128" sldId="1165"/>
        </pc:sldMkLst>
      </pc:sldChg>
      <pc:sldChg chg="del">
        <pc:chgData name="Teoh Teik Toe" userId="04285961-8f1d-4dac-83a4-2cd896b4506a" providerId="ADAL" clId="{0FB5A90A-3542-4957-9651-9E7CF3FAFF9D}" dt="2022-08-02T06:23:42.683" v="214" actId="47"/>
        <pc:sldMkLst>
          <pc:docMk/>
          <pc:sldMk cId="1612263097" sldId="1166"/>
        </pc:sldMkLst>
      </pc:sldChg>
      <pc:sldChg chg="modSp mod ord">
        <pc:chgData name="Teoh Teik Toe" userId="04285961-8f1d-4dac-83a4-2cd896b4506a" providerId="ADAL" clId="{0FB5A90A-3542-4957-9651-9E7CF3FAFF9D}" dt="2022-08-02T06:22:35.261" v="183"/>
        <pc:sldMkLst>
          <pc:docMk/>
          <pc:sldMk cId="1409007775" sldId="1178"/>
        </pc:sldMkLst>
        <pc:spChg chg="mod">
          <ac:chgData name="Teoh Teik Toe" userId="04285961-8f1d-4dac-83a4-2cd896b4506a" providerId="ADAL" clId="{0FB5A90A-3542-4957-9651-9E7CF3FAFF9D}" dt="2022-08-02T06:22:17.421" v="179" actId="1076"/>
          <ac:spMkLst>
            <pc:docMk/>
            <pc:sldMk cId="1409007775" sldId="1178"/>
            <ac:spMk id="2" creationId="{FFDF9543-15BB-4A63-9EA6-CCC22D7C9A23}"/>
          </ac:spMkLst>
        </pc:spChg>
      </pc:sldChg>
      <pc:sldChg chg="del">
        <pc:chgData name="Teoh Teik Toe" userId="04285961-8f1d-4dac-83a4-2cd896b4506a" providerId="ADAL" clId="{0FB5A90A-3542-4957-9651-9E7CF3FAFF9D}" dt="2022-07-30T02:06:44.212" v="2" actId="2696"/>
        <pc:sldMkLst>
          <pc:docMk/>
          <pc:sldMk cId="407387408" sldId="1180"/>
        </pc:sldMkLst>
      </pc:sldChg>
      <pc:sldChg chg="add">
        <pc:chgData name="Teoh Teik Toe" userId="04285961-8f1d-4dac-83a4-2cd896b4506a" providerId="ADAL" clId="{0FB5A90A-3542-4957-9651-9E7CF3FAFF9D}" dt="2022-07-30T02:06:55.340" v="3"/>
        <pc:sldMkLst>
          <pc:docMk/>
          <pc:sldMk cId="3068098972" sldId="1180"/>
        </pc:sldMkLst>
      </pc:sldChg>
      <pc:sldChg chg="del">
        <pc:chgData name="Teoh Teik Toe" userId="04285961-8f1d-4dac-83a4-2cd896b4506a" providerId="ADAL" clId="{0FB5A90A-3542-4957-9651-9E7CF3FAFF9D}" dt="2022-08-02T06:24:04.913" v="216" actId="47"/>
        <pc:sldMkLst>
          <pc:docMk/>
          <pc:sldMk cId="2927994449" sldId="1182"/>
        </pc:sldMkLst>
      </pc:sldChg>
      <pc:sldChg chg="del">
        <pc:chgData name="Teoh Teik Toe" userId="04285961-8f1d-4dac-83a4-2cd896b4506a" providerId="ADAL" clId="{0FB5A90A-3542-4957-9651-9E7CF3FAFF9D}" dt="2022-08-02T06:25:21.602" v="253" actId="47"/>
        <pc:sldMkLst>
          <pc:docMk/>
          <pc:sldMk cId="2974143328" sldId="1184"/>
        </pc:sldMkLst>
      </pc:sldChg>
      <pc:sldChg chg="addSp modSp mod ord">
        <pc:chgData name="Teoh Teik Toe" userId="04285961-8f1d-4dac-83a4-2cd896b4506a" providerId="ADAL" clId="{0FB5A90A-3542-4957-9651-9E7CF3FAFF9D}" dt="2022-08-15T01:09:09.678" v="290" actId="1076"/>
        <pc:sldMkLst>
          <pc:docMk/>
          <pc:sldMk cId="3338921259" sldId="1185"/>
        </pc:sldMkLst>
        <pc:spChg chg="mod">
          <ac:chgData name="Teoh Teik Toe" userId="04285961-8f1d-4dac-83a4-2cd896b4506a" providerId="ADAL" clId="{0FB5A90A-3542-4957-9651-9E7CF3FAFF9D}" dt="2022-08-15T01:09:09.678" v="290" actId="1076"/>
          <ac:spMkLst>
            <pc:docMk/>
            <pc:sldMk cId="3338921259" sldId="1185"/>
            <ac:spMk id="2" creationId="{89227FF0-941F-0BDD-C17F-BBBB16C4FCC8}"/>
          </ac:spMkLst>
        </pc:spChg>
        <pc:spChg chg="mod">
          <ac:chgData name="Teoh Teik Toe" userId="04285961-8f1d-4dac-83a4-2cd896b4506a" providerId="ADAL" clId="{0FB5A90A-3542-4957-9651-9E7CF3FAFF9D}" dt="2022-07-30T08:21:00.830" v="131"/>
          <ac:spMkLst>
            <pc:docMk/>
            <pc:sldMk cId="3338921259" sldId="1185"/>
            <ac:spMk id="4" creationId="{115AD1D5-483F-CE9E-BB33-A25CE59C2586}"/>
          </ac:spMkLst>
        </pc:spChg>
        <pc:spChg chg="add mod">
          <ac:chgData name="Teoh Teik Toe" userId="04285961-8f1d-4dac-83a4-2cd896b4506a" providerId="ADAL" clId="{0FB5A90A-3542-4957-9651-9E7CF3FAFF9D}" dt="2022-07-30T08:22:26.924" v="147" actId="1076"/>
          <ac:spMkLst>
            <pc:docMk/>
            <pc:sldMk cId="3338921259" sldId="1185"/>
            <ac:spMk id="5" creationId="{3ADA89C6-8DAC-EC1B-2875-3F5A46565517}"/>
          </ac:spMkLst>
        </pc:spChg>
      </pc:sldChg>
      <pc:sldChg chg="addSp delSp modSp mod">
        <pc:chgData name="Teoh Teik Toe" userId="04285961-8f1d-4dac-83a4-2cd896b4506a" providerId="ADAL" clId="{0FB5A90A-3542-4957-9651-9E7CF3FAFF9D}" dt="2022-08-02T06:25:02.671" v="252" actId="20577"/>
        <pc:sldMkLst>
          <pc:docMk/>
          <pc:sldMk cId="50684016" sldId="1186"/>
        </pc:sldMkLst>
        <pc:spChg chg="mod">
          <ac:chgData name="Teoh Teik Toe" userId="04285961-8f1d-4dac-83a4-2cd896b4506a" providerId="ADAL" clId="{0FB5A90A-3542-4957-9651-9E7CF3FAFF9D}" dt="2022-08-02T06:25:02.671" v="252" actId="20577"/>
          <ac:spMkLst>
            <pc:docMk/>
            <pc:sldMk cId="50684016" sldId="1186"/>
            <ac:spMk id="2" creationId="{89227FF0-941F-0BDD-C17F-BBBB16C4FCC8}"/>
          </ac:spMkLst>
        </pc:spChg>
        <pc:spChg chg="del mod">
          <ac:chgData name="Teoh Teik Toe" userId="04285961-8f1d-4dac-83a4-2cd896b4506a" providerId="ADAL" clId="{0FB5A90A-3542-4957-9651-9E7CF3FAFF9D}" dt="2022-07-30T08:21:24.939" v="134"/>
          <ac:spMkLst>
            <pc:docMk/>
            <pc:sldMk cId="50684016" sldId="1186"/>
            <ac:spMk id="4" creationId="{115AD1D5-483F-CE9E-BB33-A25CE59C2586}"/>
          </ac:spMkLst>
        </pc:spChg>
        <pc:spChg chg="add del mod">
          <ac:chgData name="Teoh Teik Toe" userId="04285961-8f1d-4dac-83a4-2cd896b4506a" providerId="ADAL" clId="{0FB5A90A-3542-4957-9651-9E7CF3FAFF9D}" dt="2022-07-30T08:22:13.692" v="144" actId="21"/>
          <ac:spMkLst>
            <pc:docMk/>
            <pc:sldMk cId="50684016" sldId="1186"/>
            <ac:spMk id="5" creationId="{B0850D6E-FE6A-A539-F03C-0770A9B12EFF}"/>
          </ac:spMkLst>
        </pc:spChg>
        <pc:spChg chg="add mod">
          <ac:chgData name="Teoh Teik Toe" userId="04285961-8f1d-4dac-83a4-2cd896b4506a" providerId="ADAL" clId="{0FB5A90A-3542-4957-9651-9E7CF3FAFF9D}" dt="2022-07-30T08:22:08.905" v="143"/>
          <ac:spMkLst>
            <pc:docMk/>
            <pc:sldMk cId="50684016" sldId="1186"/>
            <ac:spMk id="6" creationId="{FB3D7DBF-1097-2BC7-9C1E-513600712E8C}"/>
          </ac:spMkLst>
        </pc:spChg>
      </pc:sldChg>
      <pc:sldChg chg="modSp add del mod ord">
        <pc:chgData name="Teoh Teik Toe" userId="04285961-8f1d-4dac-83a4-2cd896b4506a" providerId="ADAL" clId="{0FB5A90A-3542-4957-9651-9E7CF3FAFF9D}" dt="2022-08-02T06:38:50.546" v="289"/>
        <pc:sldMkLst>
          <pc:docMk/>
          <pc:sldMk cId="2408710491" sldId="1187"/>
        </pc:sldMkLst>
        <pc:spChg chg="mod">
          <ac:chgData name="Teoh Teik Toe" userId="04285961-8f1d-4dac-83a4-2cd896b4506a" providerId="ADAL" clId="{0FB5A90A-3542-4957-9651-9E7CF3FAFF9D}" dt="2022-08-02T06:22:05.255" v="165" actId="20577"/>
          <ac:spMkLst>
            <pc:docMk/>
            <pc:sldMk cId="2408710491" sldId="1187"/>
            <ac:spMk id="2" creationId="{EDD0779A-605F-B9B9-30C1-4B9A7F536444}"/>
          </ac:spMkLst>
        </pc:spChg>
        <pc:spChg chg="mod">
          <ac:chgData name="Teoh Teik Toe" userId="04285961-8f1d-4dac-83a4-2cd896b4506a" providerId="ADAL" clId="{0FB5A90A-3542-4957-9651-9E7CF3FAFF9D}" dt="2022-07-30T02:16:13.510" v="40" actId="20577"/>
          <ac:spMkLst>
            <pc:docMk/>
            <pc:sldMk cId="2408710491" sldId="1187"/>
            <ac:spMk id="5" creationId="{7FABAEC1-FE9C-DC5B-057B-C9A03D61C89F}"/>
          </ac:spMkLst>
        </pc:spChg>
      </pc:sldChg>
      <pc:sldChg chg="modSp add del mod">
        <pc:chgData name="Teoh Teik Toe" userId="04285961-8f1d-4dac-83a4-2cd896b4506a" providerId="ADAL" clId="{0FB5A90A-3542-4957-9651-9E7CF3FAFF9D}" dt="2022-08-02T06:38:12.909" v="287" actId="47"/>
        <pc:sldMkLst>
          <pc:docMk/>
          <pc:sldMk cId="392177449" sldId="1188"/>
        </pc:sldMkLst>
        <pc:spChg chg="mod">
          <ac:chgData name="Teoh Teik Toe" userId="04285961-8f1d-4dac-83a4-2cd896b4506a" providerId="ADAL" clId="{0FB5A90A-3542-4957-9651-9E7CF3FAFF9D}" dt="2022-08-02T06:24:30.670" v="225" actId="14100"/>
          <ac:spMkLst>
            <pc:docMk/>
            <pc:sldMk cId="392177449" sldId="1188"/>
            <ac:spMk id="2" creationId="{EDD0779A-605F-B9B9-30C1-4B9A7F536444}"/>
          </ac:spMkLst>
        </pc:spChg>
        <pc:spChg chg="mod">
          <ac:chgData name="Teoh Teik Toe" userId="04285961-8f1d-4dac-83a4-2cd896b4506a" providerId="ADAL" clId="{0FB5A90A-3542-4957-9651-9E7CF3FAFF9D}" dt="2022-08-02T06:36:15.388" v="284" actId="1076"/>
          <ac:spMkLst>
            <pc:docMk/>
            <pc:sldMk cId="392177449" sldId="1188"/>
            <ac:spMk id="5" creationId="{7FABAEC1-FE9C-DC5B-057B-C9A03D61C89F}"/>
          </ac:spMkLst>
        </pc:spChg>
      </pc:sldChg>
      <pc:sldChg chg="new del">
        <pc:chgData name="Teoh Teik Toe" userId="04285961-8f1d-4dac-83a4-2cd896b4506a" providerId="ADAL" clId="{0FB5A90A-3542-4957-9651-9E7CF3FAFF9D}" dt="2022-08-02T06:25:36.973" v="255" actId="47"/>
        <pc:sldMkLst>
          <pc:docMk/>
          <pc:sldMk cId="353218166" sldId="1189"/>
        </pc:sldMkLst>
      </pc:sldChg>
    </pc:docChg>
  </pc:docChgLst>
  <pc:docChgLst>
    <pc:chgData name="Teoh Teik Toe" userId="04285961-8f1d-4dac-83a4-2cd896b4506a" providerId="ADAL" clId="{E83389C5-5E80-4804-8984-95D284E9106E}"/>
    <pc:docChg chg="custSel addSld delSld modSld">
      <pc:chgData name="Teoh Teik Toe" userId="04285961-8f1d-4dac-83a4-2cd896b4506a" providerId="ADAL" clId="{E83389C5-5E80-4804-8984-95D284E9106E}" dt="2022-07-01T04:50:19.128" v="249"/>
      <pc:docMkLst>
        <pc:docMk/>
      </pc:docMkLst>
      <pc:sldChg chg="modSp mod">
        <pc:chgData name="Teoh Teik Toe" userId="04285961-8f1d-4dac-83a4-2cd896b4506a" providerId="ADAL" clId="{E83389C5-5E80-4804-8984-95D284E9106E}" dt="2022-07-01T04:03:21.444" v="81" actId="20577"/>
        <pc:sldMkLst>
          <pc:docMk/>
          <pc:sldMk cId="1612263097" sldId="1166"/>
        </pc:sldMkLst>
        <pc:spChg chg="mod">
          <ac:chgData name="Teoh Teik Toe" userId="04285961-8f1d-4dac-83a4-2cd896b4506a" providerId="ADAL" clId="{E83389C5-5E80-4804-8984-95D284E9106E}" dt="2022-07-01T04:03:21.444" v="81" actId="20577"/>
          <ac:spMkLst>
            <pc:docMk/>
            <pc:sldMk cId="1612263097" sldId="1166"/>
            <ac:spMk id="6" creationId="{5DB64167-79AA-424B-BDD7-4F376B3DD593}"/>
          </ac:spMkLst>
        </pc:spChg>
      </pc:sldChg>
      <pc:sldChg chg="add">
        <pc:chgData name="Teoh Teik Toe" userId="04285961-8f1d-4dac-83a4-2cd896b4506a" providerId="ADAL" clId="{E83389C5-5E80-4804-8984-95D284E9106E}" dt="2022-07-01T04:50:19.128" v="249"/>
        <pc:sldMkLst>
          <pc:docMk/>
          <pc:sldMk cId="1409007775" sldId="1178"/>
        </pc:sldMkLst>
      </pc:sldChg>
      <pc:sldChg chg="del">
        <pc:chgData name="Teoh Teik Toe" userId="04285961-8f1d-4dac-83a4-2cd896b4506a" providerId="ADAL" clId="{E83389C5-5E80-4804-8984-95D284E9106E}" dt="2022-07-01T04:50:09.589" v="248" actId="2696"/>
        <pc:sldMkLst>
          <pc:docMk/>
          <pc:sldMk cId="3315963429" sldId="1178"/>
        </pc:sldMkLst>
      </pc:sldChg>
      <pc:sldChg chg="del">
        <pc:chgData name="Teoh Teik Toe" userId="04285961-8f1d-4dac-83a4-2cd896b4506a" providerId="ADAL" clId="{E83389C5-5E80-4804-8984-95D284E9106E}" dt="2022-07-01T04:50:04.819" v="247" actId="47"/>
        <pc:sldMkLst>
          <pc:docMk/>
          <pc:sldMk cId="1301416896" sldId="1181"/>
        </pc:sldMkLst>
      </pc:sldChg>
      <pc:sldChg chg="modSp mod">
        <pc:chgData name="Teoh Teik Toe" userId="04285961-8f1d-4dac-83a4-2cd896b4506a" providerId="ADAL" clId="{E83389C5-5E80-4804-8984-95D284E9106E}" dt="2022-07-01T04:46:40.550" v="246" actId="20577"/>
        <pc:sldMkLst>
          <pc:docMk/>
          <pc:sldMk cId="2974143328" sldId="1184"/>
        </pc:sldMkLst>
        <pc:spChg chg="mod">
          <ac:chgData name="Teoh Teik Toe" userId="04285961-8f1d-4dac-83a4-2cd896b4506a" providerId="ADAL" clId="{E83389C5-5E80-4804-8984-95D284E9106E}" dt="2022-07-01T04:46:40.550" v="246" actId="20577"/>
          <ac:spMkLst>
            <pc:docMk/>
            <pc:sldMk cId="2974143328" sldId="1184"/>
            <ac:spMk id="5" creationId="{B2573D08-F13F-430D-A038-402DEF29A1E5}"/>
          </ac:spMkLst>
        </pc:spChg>
      </pc:sldChg>
      <pc:sldChg chg="modSp mod">
        <pc:chgData name="Teoh Teik Toe" userId="04285961-8f1d-4dac-83a4-2cd896b4506a" providerId="ADAL" clId="{E83389C5-5E80-4804-8984-95D284E9106E}" dt="2022-07-01T04:36:48.418" v="208" actId="20577"/>
        <pc:sldMkLst>
          <pc:docMk/>
          <pc:sldMk cId="3338921259" sldId="1185"/>
        </pc:sldMkLst>
        <pc:spChg chg="mod">
          <ac:chgData name="Teoh Teik Toe" userId="04285961-8f1d-4dac-83a4-2cd896b4506a" providerId="ADAL" clId="{E83389C5-5E80-4804-8984-95D284E9106E}" dt="2022-07-01T04:36:48.418" v="208" actId="20577"/>
          <ac:spMkLst>
            <pc:docMk/>
            <pc:sldMk cId="3338921259" sldId="1185"/>
            <ac:spMk id="2" creationId="{89227FF0-941F-0BDD-C17F-BBBB16C4FCC8}"/>
          </ac:spMkLst>
        </pc:spChg>
        <pc:spChg chg="mod">
          <ac:chgData name="Teoh Teik Toe" userId="04285961-8f1d-4dac-83a4-2cd896b4506a" providerId="ADAL" clId="{E83389C5-5E80-4804-8984-95D284E9106E}" dt="2022-07-01T04:35:23.114" v="153" actId="21"/>
          <ac:spMkLst>
            <pc:docMk/>
            <pc:sldMk cId="3338921259" sldId="1185"/>
            <ac:spMk id="4" creationId="{115AD1D5-483F-CE9E-BB33-A25CE59C2586}"/>
          </ac:spMkLst>
        </pc:spChg>
      </pc:sldChg>
      <pc:sldChg chg="modSp mod">
        <pc:chgData name="Teoh Teik Toe" userId="04285961-8f1d-4dac-83a4-2cd896b4506a" providerId="ADAL" clId="{E83389C5-5E80-4804-8984-95D284E9106E}" dt="2022-07-01T04:46:23.583" v="238" actId="20577"/>
        <pc:sldMkLst>
          <pc:docMk/>
          <pc:sldMk cId="50684016" sldId="1186"/>
        </pc:sldMkLst>
        <pc:spChg chg="mod">
          <ac:chgData name="Teoh Teik Toe" userId="04285961-8f1d-4dac-83a4-2cd896b4506a" providerId="ADAL" clId="{E83389C5-5E80-4804-8984-95D284E9106E}" dt="2022-07-01T04:36:39.742" v="194" actId="20577"/>
          <ac:spMkLst>
            <pc:docMk/>
            <pc:sldMk cId="50684016" sldId="1186"/>
            <ac:spMk id="2" creationId="{89227FF0-941F-0BDD-C17F-BBBB16C4FCC8}"/>
          </ac:spMkLst>
        </pc:spChg>
        <pc:spChg chg="mod">
          <ac:chgData name="Teoh Teik Toe" userId="04285961-8f1d-4dac-83a4-2cd896b4506a" providerId="ADAL" clId="{E83389C5-5E80-4804-8984-95D284E9106E}" dt="2022-07-01T04:46:23.583" v="238" actId="20577"/>
          <ac:spMkLst>
            <pc:docMk/>
            <pc:sldMk cId="50684016" sldId="1186"/>
            <ac:spMk id="4" creationId="{115AD1D5-483F-CE9E-BB33-A25CE59C2586}"/>
          </ac:spMkLst>
        </pc:spChg>
      </pc:sldChg>
      <pc:sldChg chg="addSp delSp modSp new mod">
        <pc:chgData name="Teoh Teik Toe" userId="04285961-8f1d-4dac-83a4-2cd896b4506a" providerId="ADAL" clId="{E83389C5-5E80-4804-8984-95D284E9106E}" dt="2022-07-01T04:03:32.040" v="102" actId="20577"/>
        <pc:sldMkLst>
          <pc:docMk/>
          <pc:sldMk cId="2408710491" sldId="1187"/>
        </pc:sldMkLst>
        <pc:spChg chg="mod">
          <ac:chgData name="Teoh Teik Toe" userId="04285961-8f1d-4dac-83a4-2cd896b4506a" providerId="ADAL" clId="{E83389C5-5E80-4804-8984-95D284E9106E}" dt="2022-07-01T03:59:40.755" v="72" actId="20577"/>
          <ac:spMkLst>
            <pc:docMk/>
            <pc:sldMk cId="2408710491" sldId="1187"/>
            <ac:spMk id="2" creationId="{EDD0779A-605F-B9B9-30C1-4B9A7F536444}"/>
          </ac:spMkLst>
        </pc:spChg>
        <pc:spChg chg="del">
          <ac:chgData name="Teoh Teik Toe" userId="04285961-8f1d-4dac-83a4-2cd896b4506a" providerId="ADAL" clId="{E83389C5-5E80-4804-8984-95D284E9106E}" dt="2022-07-01T03:59:10.532" v="27" actId="478"/>
          <ac:spMkLst>
            <pc:docMk/>
            <pc:sldMk cId="2408710491" sldId="1187"/>
            <ac:spMk id="3" creationId="{6E5D9629-B2EE-9DD2-5854-D06EA1359E3D}"/>
          </ac:spMkLst>
        </pc:spChg>
        <pc:spChg chg="add mod">
          <ac:chgData name="Teoh Teik Toe" userId="04285961-8f1d-4dac-83a4-2cd896b4506a" providerId="ADAL" clId="{E83389C5-5E80-4804-8984-95D284E9106E}" dt="2022-07-01T04:03:32.040" v="102" actId="20577"/>
          <ac:spMkLst>
            <pc:docMk/>
            <pc:sldMk cId="2408710491" sldId="1187"/>
            <ac:spMk id="5" creationId="{7FABAEC1-FE9C-DC5B-057B-C9A03D61C89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FC5B3-379E-EF40-A0D2-38E640436CC2}" type="datetimeFigureOut">
              <a:rPr lang="en-US" smtClean="0">
                <a:latin typeface="Arial"/>
              </a:rPr>
              <a:t>9/27/2022</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029101-7F9C-2D47-B95D-7561785BF174}"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9611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A36F0-6936-4FC0-97A3-A708269A923B}" type="datetimeFigureOut">
              <a:rPr lang="en-SG" smtClean="0"/>
              <a:t>27/9/2022</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20A2B-4052-4FBD-8A9E-819616F498F6}" type="slidenum">
              <a:rPr lang="en-SG" smtClean="0"/>
              <a:t>‹#›</a:t>
            </a:fld>
            <a:endParaRPr lang="en-SG"/>
          </a:p>
        </p:txBody>
      </p:sp>
    </p:spTree>
    <p:extLst>
      <p:ext uri="{BB962C8B-B14F-4D97-AF65-F5344CB8AC3E}">
        <p14:creationId xmlns:p14="http://schemas.microsoft.com/office/powerpoint/2010/main" val="277495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1CC899-6CEC-9548-B06D-7E1EB6F78CA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79240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1CC899-6CEC-9548-B06D-7E1EB6F78CA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49294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2"/>
            <a:ext cx="8229600" cy="1362075"/>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F1CC899-6CEC-9548-B06D-7E1EB6F78CA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42658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1CC899-6CEC-9548-B06D-7E1EB6F78CA3}"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06153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2494758"/>
            <a:ext cx="4040188" cy="362841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854994"/>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494758"/>
            <a:ext cx="4041775" cy="362841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F1CC899-6CEC-9548-B06D-7E1EB6F78CA3}"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98349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1CC899-6CEC-9548-B06D-7E1EB6F78CA3}"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91184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CC899-6CEC-9548-B06D-7E1EB6F78CA3}"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06448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88618"/>
            <a:ext cx="3008313" cy="1162050"/>
          </a:xfrm>
        </p:spPr>
        <p:txBody>
          <a:bodyPr anchor="b"/>
          <a:lstStyle>
            <a:lvl1pPr algn="l">
              <a:defRPr sz="1500" b="1"/>
            </a:lvl1pPr>
          </a:lstStyle>
          <a:p>
            <a:r>
              <a:rPr lang="en-US" dirty="0"/>
              <a:t>Click to edit Master title style</a:t>
            </a:r>
          </a:p>
        </p:txBody>
      </p:sp>
      <p:sp>
        <p:nvSpPr>
          <p:cNvPr id="3" name="Content Placeholder 2"/>
          <p:cNvSpPr>
            <a:spLocks noGrp="1"/>
          </p:cNvSpPr>
          <p:nvPr>
            <p:ph idx="1"/>
          </p:nvPr>
        </p:nvSpPr>
        <p:spPr>
          <a:xfrm>
            <a:off x="3575050" y="788620"/>
            <a:ext cx="5111750" cy="539820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125147"/>
            <a:ext cx="3008313" cy="406167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415777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07289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89196"/>
            <a:ext cx="8229600" cy="3876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5815375"/>
            <a:ext cx="2133600" cy="365125"/>
          </a:xfrm>
          <a:prstGeom prst="rect">
            <a:avLst/>
          </a:prstGeom>
        </p:spPr>
        <p:txBody>
          <a:bodyPr vert="horz" lIns="91440" tIns="45720" rIns="91440" bIns="45720" rtlCol="0" anchor="ctr"/>
          <a:lstStyle>
            <a:lvl1pPr algn="l">
              <a:defRPr sz="900">
                <a:solidFill>
                  <a:schemeClr val="tx1">
                    <a:tint val="75000"/>
                  </a:schemeClr>
                </a:solidFill>
                <a:latin typeface="Arial"/>
              </a:defRPr>
            </a:lvl1pPr>
          </a:lstStyle>
          <a:p>
            <a:fld id="{9F1CC899-6CEC-9548-B06D-7E1EB6F78CA3}" type="datetimeFigureOut">
              <a:rPr lang="en-US" smtClean="0"/>
              <a:pPr/>
              <a:t>9/27/2022</a:t>
            </a:fld>
            <a:endParaRPr lang="en-US" dirty="0"/>
          </a:p>
        </p:txBody>
      </p:sp>
      <p:sp>
        <p:nvSpPr>
          <p:cNvPr id="5" name="Footer Placeholder 4"/>
          <p:cNvSpPr>
            <a:spLocks noGrp="1"/>
          </p:cNvSpPr>
          <p:nvPr>
            <p:ph type="ftr" sz="quarter" idx="3"/>
          </p:nvPr>
        </p:nvSpPr>
        <p:spPr>
          <a:xfrm>
            <a:off x="3124200" y="5815375"/>
            <a:ext cx="2895600" cy="365125"/>
          </a:xfrm>
          <a:prstGeom prst="rect">
            <a:avLst/>
          </a:prstGeom>
        </p:spPr>
        <p:txBody>
          <a:bodyPr vert="horz" lIns="91440" tIns="45720" rIns="91440" bIns="45720" rtlCol="0" anchor="ctr"/>
          <a:lstStyle>
            <a:lvl1pPr algn="ctr">
              <a:defRPr sz="9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5815375"/>
            <a:ext cx="2133600" cy="365125"/>
          </a:xfrm>
          <a:prstGeom prst="rect">
            <a:avLst/>
          </a:prstGeom>
        </p:spPr>
        <p:txBody>
          <a:bodyPr vert="horz" lIns="91440" tIns="45720" rIns="91440" bIns="45720" rtlCol="0" anchor="ctr"/>
          <a:lstStyle>
            <a:lvl1pPr algn="r">
              <a:defRPr sz="900" baseline="0">
                <a:solidFill>
                  <a:schemeClr val="tx1">
                    <a:tint val="75000"/>
                  </a:schemeClr>
                </a:solidFill>
                <a:latin typeface="Arial"/>
              </a:defRPr>
            </a:lvl1pPr>
          </a:lstStyle>
          <a:p>
            <a:fld id="{8E6562B1-0B0F-0246-9532-09536BC2AE59}" type="slidenum">
              <a:rPr lang="en-US" smtClean="0"/>
              <a:pPr/>
              <a:t>‹#›</a:t>
            </a:fld>
            <a:endParaRPr lang="en-US" dirty="0"/>
          </a:p>
        </p:txBody>
      </p:sp>
      <p:pic>
        <p:nvPicPr>
          <p:cNvPr id="7" name="Picture 6" descr="NTU_PP_slide_Footer_size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67193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342900" rtl="0" eaLnBrk="1" latinLnBrk="0" hangingPunct="1">
        <a:spcBef>
          <a:spcPct val="0"/>
        </a:spcBef>
        <a:buNone/>
        <a:defRPr sz="3300" kern="1200">
          <a:solidFill>
            <a:schemeClr val="tx1"/>
          </a:solidFill>
          <a:latin typeface="Arial"/>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Arial"/>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Arial"/>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Arial"/>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Arial"/>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8986" y="2603322"/>
            <a:ext cx="2015285" cy="1651356"/>
          </a:xfrm>
        </p:spPr>
        <p:txBody>
          <a:bodyPr>
            <a:normAutofit/>
          </a:bodyPr>
          <a:lstStyle/>
          <a:p>
            <a:r>
              <a:rPr lang="en-US" sz="2250" b="1" dirty="0">
                <a:solidFill>
                  <a:schemeClr val="bg1"/>
                </a:solidFill>
                <a:cs typeface="Arial"/>
              </a:rPr>
              <a:t>Clustering (Grouping)</a:t>
            </a:r>
          </a:p>
        </p:txBody>
      </p:sp>
      <p:sp>
        <p:nvSpPr>
          <p:cNvPr id="3" name="Subtitle 2"/>
          <p:cNvSpPr>
            <a:spLocks noGrp="1"/>
          </p:cNvSpPr>
          <p:nvPr>
            <p:ph type="subTitle" idx="1"/>
          </p:nvPr>
        </p:nvSpPr>
        <p:spPr>
          <a:xfrm>
            <a:off x="805709" y="4977700"/>
            <a:ext cx="3756540" cy="1265293"/>
          </a:xfrm>
        </p:spPr>
        <p:txBody>
          <a:bodyPr>
            <a:normAutofit/>
          </a:bodyPr>
          <a:lstStyle/>
          <a:p>
            <a:pPr algn="l"/>
            <a:r>
              <a:rPr lang="en-US" sz="1125" dirty="0">
                <a:solidFill>
                  <a:srgbClr val="FFFFFF"/>
                </a:solidFill>
                <a:cs typeface="Arial"/>
              </a:rPr>
              <a:t>Teoh Teik Toe</a:t>
            </a:r>
          </a:p>
          <a:p>
            <a:pPr algn="l"/>
            <a:r>
              <a:rPr lang="en-US" sz="1125" dirty="0">
                <a:solidFill>
                  <a:srgbClr val="FFFFFF"/>
                </a:solidFill>
                <a:cs typeface="Arial"/>
              </a:rPr>
              <a:t>ITOM/NBS</a:t>
            </a:r>
          </a:p>
          <a:p>
            <a:pPr algn="l"/>
            <a:r>
              <a:rPr lang="en-US" sz="1125" i="1" dirty="0">
                <a:solidFill>
                  <a:srgbClr val="FFFFFF"/>
                </a:solidFill>
                <a:cs typeface="Arial"/>
              </a:rPr>
              <a:t>ttteoh@ntu.edu</a:t>
            </a:r>
            <a:r>
              <a:rPr lang="en-US" sz="1125" i="1">
                <a:solidFill>
                  <a:srgbClr val="FFFFFF"/>
                </a:solidFill>
                <a:cs typeface="Arial"/>
              </a:rPr>
              <a:t>.sg</a:t>
            </a:r>
          </a:p>
          <a:p>
            <a:pPr algn="l"/>
            <a:r>
              <a:rPr lang="en-US" sz="1125" i="1">
                <a:solidFill>
                  <a:srgbClr val="FFFFFF"/>
                </a:solidFill>
                <a:cs typeface="Arial"/>
              </a:rPr>
              <a:t>97905202</a:t>
            </a:r>
            <a:endParaRPr lang="en-US" sz="1125" i="1" dirty="0">
              <a:solidFill>
                <a:srgbClr val="FFFFFF"/>
              </a:solidFill>
              <a:cs typeface="Arial"/>
            </a:endParaRPr>
          </a:p>
        </p:txBody>
      </p:sp>
    </p:spTree>
    <p:extLst>
      <p:ext uri="{BB962C8B-B14F-4D97-AF65-F5344CB8AC3E}">
        <p14:creationId xmlns:p14="http://schemas.microsoft.com/office/powerpoint/2010/main" val="1897986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E9E1496C-A481-4594-B4EF-767486C87E65}"/>
              </a:ext>
            </a:extLst>
          </p:cNvPr>
          <p:cNvSpPr>
            <a:spLocks noGrp="1" noChangeArrowheads="1"/>
          </p:cNvSpPr>
          <p:nvPr>
            <p:ph type="title"/>
          </p:nvPr>
        </p:nvSpPr>
        <p:spPr>
          <a:xfrm>
            <a:off x="228600" y="152400"/>
            <a:ext cx="2590800" cy="1371600"/>
          </a:xfrm>
        </p:spPr>
        <p:txBody>
          <a:bodyPr/>
          <a:lstStyle/>
          <a:p>
            <a:r>
              <a:rPr lang="en-US" altLang="en-US"/>
              <a:t>K-means Start</a:t>
            </a:r>
          </a:p>
        </p:txBody>
      </p:sp>
      <p:sp>
        <p:nvSpPr>
          <p:cNvPr id="591875" name="Text Box 3">
            <a:extLst>
              <a:ext uri="{FF2B5EF4-FFF2-40B4-BE49-F238E27FC236}">
                <a16:creationId xmlns:a16="http://schemas.microsoft.com/office/drawing/2014/main" id="{644D928D-203C-4010-8513-5C6F34EEB121}"/>
              </a:ext>
            </a:extLst>
          </p:cNvPr>
          <p:cNvSpPr txBox="1">
            <a:spLocks noChangeArrowheads="1"/>
          </p:cNvSpPr>
          <p:nvPr/>
        </p:nvSpPr>
        <p:spPr bwMode="auto">
          <a:xfrm>
            <a:off x="152400" y="1752600"/>
            <a:ext cx="274320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sz="2400">
                <a:solidFill>
                  <a:schemeClr val="tx1"/>
                </a:solidFill>
                <a:latin typeface="Tahoma" panose="020B0604030504040204" pitchFamily="34" charset="0"/>
              </a:defRPr>
            </a:lvl1pPr>
            <a:lvl2pPr marL="231775">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Advance apologies: in Black and White this example will deteriorate</a:t>
            </a:r>
          </a:p>
          <a:p>
            <a:pPr>
              <a:spcBef>
                <a:spcPct val="50000"/>
              </a:spcBef>
            </a:pPr>
            <a:r>
              <a:rPr lang="en-US" altLang="en-US" sz="1800"/>
              <a:t>Example generated by Dan Pelleg’s super-duper fast K-means system:</a:t>
            </a:r>
          </a:p>
          <a:p>
            <a:pPr lvl="1">
              <a:spcBef>
                <a:spcPct val="50000"/>
              </a:spcBef>
            </a:pPr>
            <a:r>
              <a:rPr lang="en-US" altLang="en-US" sz="1600" i="1">
                <a:solidFill>
                  <a:srgbClr val="008000"/>
                </a:solidFill>
              </a:rPr>
              <a:t>Dan Pelleg and Andrew Moore. Accelerating Exact k-means Algorithms with Geometric Reasoning. Proc. Conference on Knowledge Discovery in Databases 1999, (KDD99) (available on </a:t>
            </a:r>
            <a:r>
              <a:rPr lang="en-US" altLang="en-US" sz="1400">
                <a:solidFill>
                  <a:schemeClr val="folHlink"/>
                </a:solidFill>
              </a:rPr>
              <a:t>www.autonlab.org/pap.html</a:t>
            </a:r>
            <a:r>
              <a:rPr lang="en-US" altLang="en-US" sz="1600" i="1">
                <a:solidFill>
                  <a:srgbClr val="008000"/>
                </a:solidFill>
              </a:rPr>
              <a:t>)</a:t>
            </a:r>
          </a:p>
        </p:txBody>
      </p:sp>
      <p:pic>
        <p:nvPicPr>
          <p:cNvPr id="591876" name="Picture 4" descr="km01">
            <a:extLst>
              <a:ext uri="{FF2B5EF4-FFF2-40B4-BE49-F238E27FC236}">
                <a16:creationId xmlns:a16="http://schemas.microsoft.com/office/drawing/2014/main" id="{E73492CE-1347-41EC-B7DC-112D8F2E2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8D3DD0D8-365A-43AA-B607-933314E6FB21}"/>
              </a:ext>
            </a:extLst>
          </p:cNvPr>
          <p:cNvSpPr>
            <a:spLocks noGrp="1"/>
          </p:cNvSpPr>
          <p:nvPr>
            <p:ph type="ftr" sz="quarter" idx="10"/>
          </p:nvPr>
        </p:nvSpPr>
        <p:spPr/>
        <p:txBody>
          <a:bodyPr/>
          <a:lstStyle/>
          <a:p>
            <a:r>
              <a:rPr lang="en-US" altLang="en-US"/>
              <a:t>Copyright © 2001, 2004, Andrew W. Moore</a:t>
            </a:r>
          </a:p>
        </p:txBody>
      </p:sp>
      <p:sp>
        <p:nvSpPr>
          <p:cNvPr id="582658" name="Rectangle 2">
            <a:extLst>
              <a:ext uri="{FF2B5EF4-FFF2-40B4-BE49-F238E27FC236}">
                <a16:creationId xmlns:a16="http://schemas.microsoft.com/office/drawing/2014/main" id="{960CADD1-C5E4-4663-8782-0FC344FFCC2B}"/>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2661" name="Picture 5" descr="km02">
            <a:extLst>
              <a:ext uri="{FF2B5EF4-FFF2-40B4-BE49-F238E27FC236}">
                <a16:creationId xmlns:a16="http://schemas.microsoft.com/office/drawing/2014/main" id="{EAE20963-C3EA-4054-A291-7CC9A0EDF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58153F90-2C05-49B3-B16A-B98DBB1ED3A8}"/>
              </a:ext>
            </a:extLst>
          </p:cNvPr>
          <p:cNvSpPr>
            <a:spLocks noGrp="1"/>
          </p:cNvSpPr>
          <p:nvPr>
            <p:ph type="ftr" sz="quarter" idx="10"/>
          </p:nvPr>
        </p:nvSpPr>
        <p:spPr/>
        <p:txBody>
          <a:bodyPr/>
          <a:lstStyle/>
          <a:p>
            <a:r>
              <a:rPr lang="en-US" altLang="en-US"/>
              <a:t>Copyright © 2001, 2004, Andrew W. Moore</a:t>
            </a:r>
          </a:p>
        </p:txBody>
      </p:sp>
      <p:sp>
        <p:nvSpPr>
          <p:cNvPr id="583682" name="Rectangle 1026">
            <a:extLst>
              <a:ext uri="{FF2B5EF4-FFF2-40B4-BE49-F238E27FC236}">
                <a16:creationId xmlns:a16="http://schemas.microsoft.com/office/drawing/2014/main" id="{26EDABC4-84E9-4DBE-9C0E-68DFE4D96F6E}"/>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3684" name="Picture 1028" descr="km03">
            <a:extLst>
              <a:ext uri="{FF2B5EF4-FFF2-40B4-BE49-F238E27FC236}">
                <a16:creationId xmlns:a16="http://schemas.microsoft.com/office/drawing/2014/main" id="{42DAC52B-7A58-46C0-ABC5-4E5EEFB01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66C938A3-535E-4DE1-8413-DBC3D4AEECB8}"/>
              </a:ext>
            </a:extLst>
          </p:cNvPr>
          <p:cNvSpPr>
            <a:spLocks noGrp="1"/>
          </p:cNvSpPr>
          <p:nvPr>
            <p:ph type="ftr" sz="quarter" idx="10"/>
          </p:nvPr>
        </p:nvSpPr>
        <p:spPr/>
        <p:txBody>
          <a:bodyPr/>
          <a:lstStyle/>
          <a:p>
            <a:r>
              <a:rPr lang="en-US" altLang="en-US"/>
              <a:t>Copyright © 2001, 2004, Andrew W. Moore</a:t>
            </a:r>
          </a:p>
        </p:txBody>
      </p:sp>
      <p:sp>
        <p:nvSpPr>
          <p:cNvPr id="584706" name="Rectangle 2">
            <a:extLst>
              <a:ext uri="{FF2B5EF4-FFF2-40B4-BE49-F238E27FC236}">
                <a16:creationId xmlns:a16="http://schemas.microsoft.com/office/drawing/2014/main" id="{F7C8DB4F-1139-46D1-9781-CF7573435AF7}"/>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4708" name="Picture 4" descr="km04">
            <a:extLst>
              <a:ext uri="{FF2B5EF4-FFF2-40B4-BE49-F238E27FC236}">
                <a16:creationId xmlns:a16="http://schemas.microsoft.com/office/drawing/2014/main" id="{E3D60BCC-1D29-4FA2-A6EB-868928FD4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644C72D9-FDD0-47F2-90EE-5DCEA8F8EE10}"/>
              </a:ext>
            </a:extLst>
          </p:cNvPr>
          <p:cNvSpPr>
            <a:spLocks noGrp="1"/>
          </p:cNvSpPr>
          <p:nvPr>
            <p:ph type="ftr" sz="quarter" idx="10"/>
          </p:nvPr>
        </p:nvSpPr>
        <p:spPr/>
        <p:txBody>
          <a:bodyPr/>
          <a:lstStyle/>
          <a:p>
            <a:r>
              <a:rPr lang="en-US" altLang="en-US"/>
              <a:t>Copyright © 2001, 2004, Andrew W. Moore</a:t>
            </a:r>
          </a:p>
        </p:txBody>
      </p:sp>
      <p:sp>
        <p:nvSpPr>
          <p:cNvPr id="585730" name="Rectangle 2">
            <a:extLst>
              <a:ext uri="{FF2B5EF4-FFF2-40B4-BE49-F238E27FC236}">
                <a16:creationId xmlns:a16="http://schemas.microsoft.com/office/drawing/2014/main" id="{840186D6-99A0-46D7-901E-1D1F9558C2B9}"/>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5732" name="Picture 4" descr="km05">
            <a:extLst>
              <a:ext uri="{FF2B5EF4-FFF2-40B4-BE49-F238E27FC236}">
                <a16:creationId xmlns:a16="http://schemas.microsoft.com/office/drawing/2014/main" id="{77C9D6DF-2CE0-450C-9E53-23C9CBA8F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B5EF9EBF-86F7-47FB-A9A5-BD8FBA098CE3}"/>
              </a:ext>
            </a:extLst>
          </p:cNvPr>
          <p:cNvSpPr>
            <a:spLocks noGrp="1"/>
          </p:cNvSpPr>
          <p:nvPr>
            <p:ph type="ftr" sz="quarter" idx="10"/>
          </p:nvPr>
        </p:nvSpPr>
        <p:spPr/>
        <p:txBody>
          <a:bodyPr/>
          <a:lstStyle/>
          <a:p>
            <a:r>
              <a:rPr lang="en-US" altLang="en-US"/>
              <a:t>Copyright © 2001, 2004, Andrew W. Moore</a:t>
            </a:r>
          </a:p>
        </p:txBody>
      </p:sp>
      <p:sp>
        <p:nvSpPr>
          <p:cNvPr id="586754" name="Rectangle 2">
            <a:extLst>
              <a:ext uri="{FF2B5EF4-FFF2-40B4-BE49-F238E27FC236}">
                <a16:creationId xmlns:a16="http://schemas.microsoft.com/office/drawing/2014/main" id="{7F9A4F30-CD2C-4009-AE8C-6C133DDEE89C}"/>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6756" name="Picture 4" descr="km06">
            <a:extLst>
              <a:ext uri="{FF2B5EF4-FFF2-40B4-BE49-F238E27FC236}">
                <a16:creationId xmlns:a16="http://schemas.microsoft.com/office/drawing/2014/main" id="{410D201E-E076-477D-BDAF-9E0DE339B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64480FEA-53D7-48EE-9FFE-CE8BD78D3F01}"/>
              </a:ext>
            </a:extLst>
          </p:cNvPr>
          <p:cNvSpPr>
            <a:spLocks noGrp="1"/>
          </p:cNvSpPr>
          <p:nvPr>
            <p:ph type="ftr" sz="quarter" idx="10"/>
          </p:nvPr>
        </p:nvSpPr>
        <p:spPr/>
        <p:txBody>
          <a:bodyPr/>
          <a:lstStyle/>
          <a:p>
            <a:r>
              <a:rPr lang="en-US" altLang="en-US"/>
              <a:t>Copyright © 2001, 2004, Andrew W. Moore</a:t>
            </a:r>
          </a:p>
        </p:txBody>
      </p:sp>
      <p:sp>
        <p:nvSpPr>
          <p:cNvPr id="587778" name="Rectangle 2">
            <a:extLst>
              <a:ext uri="{FF2B5EF4-FFF2-40B4-BE49-F238E27FC236}">
                <a16:creationId xmlns:a16="http://schemas.microsoft.com/office/drawing/2014/main" id="{D72CD80F-3030-4560-A7C0-B7B3686D0F30}"/>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7780" name="Picture 4" descr="km07">
            <a:extLst>
              <a:ext uri="{FF2B5EF4-FFF2-40B4-BE49-F238E27FC236}">
                <a16:creationId xmlns:a16="http://schemas.microsoft.com/office/drawing/2014/main" id="{ADBB4E1A-FFC5-4E14-A888-ECB59A18D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D54097E1-0F5F-4AB5-8DD5-0A7B7C029144}"/>
              </a:ext>
            </a:extLst>
          </p:cNvPr>
          <p:cNvSpPr>
            <a:spLocks noGrp="1"/>
          </p:cNvSpPr>
          <p:nvPr>
            <p:ph type="ftr" sz="quarter" idx="10"/>
          </p:nvPr>
        </p:nvSpPr>
        <p:spPr/>
        <p:txBody>
          <a:bodyPr/>
          <a:lstStyle/>
          <a:p>
            <a:r>
              <a:rPr lang="en-US" altLang="en-US"/>
              <a:t>Copyright © 2001, 2004, Andrew W. Moore</a:t>
            </a:r>
          </a:p>
        </p:txBody>
      </p:sp>
      <p:sp>
        <p:nvSpPr>
          <p:cNvPr id="588802" name="Rectangle 2">
            <a:extLst>
              <a:ext uri="{FF2B5EF4-FFF2-40B4-BE49-F238E27FC236}">
                <a16:creationId xmlns:a16="http://schemas.microsoft.com/office/drawing/2014/main" id="{529D00B4-6538-40D9-8ABF-31532F81441D}"/>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8804" name="Picture 4" descr="km08">
            <a:extLst>
              <a:ext uri="{FF2B5EF4-FFF2-40B4-BE49-F238E27FC236}">
                <a16:creationId xmlns:a16="http://schemas.microsoft.com/office/drawing/2014/main" id="{9BD566C0-3C4C-45E0-9C2C-3F3A4F4A1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39ACEEA0-0000-4089-A850-9682BE44C70B}"/>
              </a:ext>
            </a:extLst>
          </p:cNvPr>
          <p:cNvSpPr>
            <a:spLocks noGrp="1"/>
          </p:cNvSpPr>
          <p:nvPr>
            <p:ph type="ftr" sz="quarter" idx="10"/>
          </p:nvPr>
        </p:nvSpPr>
        <p:spPr/>
        <p:txBody>
          <a:bodyPr/>
          <a:lstStyle/>
          <a:p>
            <a:r>
              <a:rPr lang="en-US" altLang="en-US"/>
              <a:t>Copyright © 2001, 2004, Andrew W. Moore</a:t>
            </a:r>
          </a:p>
        </p:txBody>
      </p:sp>
      <p:sp>
        <p:nvSpPr>
          <p:cNvPr id="589826" name="Rectangle 2">
            <a:extLst>
              <a:ext uri="{FF2B5EF4-FFF2-40B4-BE49-F238E27FC236}">
                <a16:creationId xmlns:a16="http://schemas.microsoft.com/office/drawing/2014/main" id="{D50356FD-8975-45F9-8C57-DBF7F51A032F}"/>
              </a:ext>
            </a:extLst>
          </p:cNvPr>
          <p:cNvSpPr>
            <a:spLocks noGrp="1" noChangeArrowheads="1"/>
          </p:cNvSpPr>
          <p:nvPr>
            <p:ph type="title"/>
          </p:nvPr>
        </p:nvSpPr>
        <p:spPr>
          <a:xfrm>
            <a:off x="228600" y="152400"/>
            <a:ext cx="2590800" cy="2895600"/>
          </a:xfrm>
        </p:spPr>
        <p:txBody>
          <a:bodyPr/>
          <a:lstStyle/>
          <a:p>
            <a:r>
              <a:rPr lang="en-US" altLang="en-US"/>
              <a:t>K-means continues…</a:t>
            </a:r>
          </a:p>
        </p:txBody>
      </p:sp>
      <p:pic>
        <p:nvPicPr>
          <p:cNvPr id="589828" name="Picture 4" descr="km09">
            <a:extLst>
              <a:ext uri="{FF2B5EF4-FFF2-40B4-BE49-F238E27FC236}">
                <a16:creationId xmlns:a16="http://schemas.microsoft.com/office/drawing/2014/main" id="{CF385D20-B597-4971-8162-FA98922E2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897DCAE4-5E36-4D3A-A580-A0900A0E4123}"/>
              </a:ext>
            </a:extLst>
          </p:cNvPr>
          <p:cNvSpPr>
            <a:spLocks noGrp="1"/>
          </p:cNvSpPr>
          <p:nvPr>
            <p:ph type="ftr" sz="quarter" idx="10"/>
          </p:nvPr>
        </p:nvSpPr>
        <p:spPr/>
        <p:txBody>
          <a:bodyPr/>
          <a:lstStyle/>
          <a:p>
            <a:r>
              <a:rPr lang="en-US" altLang="en-US"/>
              <a:t>Copyright © 2001, 2004, Andrew W. Moore</a:t>
            </a:r>
          </a:p>
        </p:txBody>
      </p:sp>
      <p:sp>
        <p:nvSpPr>
          <p:cNvPr id="590850" name="Rectangle 2">
            <a:extLst>
              <a:ext uri="{FF2B5EF4-FFF2-40B4-BE49-F238E27FC236}">
                <a16:creationId xmlns:a16="http://schemas.microsoft.com/office/drawing/2014/main" id="{38CFB72F-F3A3-4002-9110-6E5A08CB57E8}"/>
              </a:ext>
            </a:extLst>
          </p:cNvPr>
          <p:cNvSpPr>
            <a:spLocks noGrp="1" noChangeArrowheads="1"/>
          </p:cNvSpPr>
          <p:nvPr>
            <p:ph type="title"/>
          </p:nvPr>
        </p:nvSpPr>
        <p:spPr>
          <a:xfrm>
            <a:off x="228600" y="152400"/>
            <a:ext cx="2819400" cy="2133600"/>
          </a:xfrm>
        </p:spPr>
        <p:txBody>
          <a:bodyPr/>
          <a:lstStyle/>
          <a:p>
            <a:r>
              <a:rPr lang="en-US" altLang="en-US"/>
              <a:t>K-means terminates</a:t>
            </a:r>
          </a:p>
        </p:txBody>
      </p:sp>
      <p:pic>
        <p:nvPicPr>
          <p:cNvPr id="590852" name="Picture 4" descr="km10">
            <a:extLst>
              <a:ext uri="{FF2B5EF4-FFF2-40B4-BE49-F238E27FC236}">
                <a16:creationId xmlns:a16="http://schemas.microsoft.com/office/drawing/2014/main" id="{99751BF7-B24B-4EC7-9A6E-C704CD685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8CD7-FDE6-4ADA-8101-6B447EEAAD5C}"/>
              </a:ext>
            </a:extLst>
          </p:cNvPr>
          <p:cNvSpPr>
            <a:spLocks noGrp="1"/>
          </p:cNvSpPr>
          <p:nvPr>
            <p:ph type="title"/>
          </p:nvPr>
        </p:nvSpPr>
        <p:spPr/>
        <p:txBody>
          <a:bodyPr/>
          <a:lstStyle/>
          <a:p>
            <a:r>
              <a:rPr lang="en-US" dirty="0"/>
              <a:t>Agenda	</a:t>
            </a:r>
            <a:endParaRPr lang="en-SG" dirty="0"/>
          </a:p>
        </p:txBody>
      </p:sp>
      <p:sp>
        <p:nvSpPr>
          <p:cNvPr id="3" name="Content Placeholder 2">
            <a:extLst>
              <a:ext uri="{FF2B5EF4-FFF2-40B4-BE49-F238E27FC236}">
                <a16:creationId xmlns:a16="http://schemas.microsoft.com/office/drawing/2014/main" id="{0B0A8C8A-279D-48D6-A2E4-7B89DA0AC5E4}"/>
              </a:ext>
            </a:extLst>
          </p:cNvPr>
          <p:cNvSpPr>
            <a:spLocks noGrp="1"/>
          </p:cNvSpPr>
          <p:nvPr>
            <p:ph idx="1"/>
          </p:nvPr>
        </p:nvSpPr>
        <p:spPr/>
        <p:txBody>
          <a:bodyPr/>
          <a:lstStyle/>
          <a:p>
            <a:r>
              <a:rPr lang="en-US" dirty="0"/>
              <a:t>Introduction to Clustering</a:t>
            </a:r>
          </a:p>
          <a:p>
            <a:r>
              <a:rPr lang="en-US" dirty="0"/>
              <a:t>K-means</a:t>
            </a:r>
          </a:p>
          <a:p>
            <a:r>
              <a:rPr lang="en-US" dirty="0"/>
              <a:t>K-means using R simple example</a:t>
            </a:r>
          </a:p>
          <a:p>
            <a:r>
              <a:rPr lang="en-US" dirty="0"/>
              <a:t>K-means using R Iris example</a:t>
            </a:r>
          </a:p>
          <a:p>
            <a:r>
              <a:rPr lang="en-US" dirty="0"/>
              <a:t>Elbow (to find the optimum number of cluster)</a:t>
            </a:r>
          </a:p>
          <a:p>
            <a:r>
              <a:rPr lang="en-US" dirty="0"/>
              <a:t>Review your understanding</a:t>
            </a:r>
            <a:endParaRPr lang="en-SG" dirty="0"/>
          </a:p>
        </p:txBody>
      </p:sp>
    </p:spTree>
    <p:extLst>
      <p:ext uri="{BB962C8B-B14F-4D97-AF65-F5344CB8AC3E}">
        <p14:creationId xmlns:p14="http://schemas.microsoft.com/office/powerpoint/2010/main" val="2475199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id="{9933BA36-3C1E-4B15-BA6E-FA8D977807E9}"/>
              </a:ext>
            </a:extLst>
          </p:cNvPr>
          <p:cNvSpPr>
            <a:spLocks noGrp="1" noChangeArrowheads="1"/>
          </p:cNvSpPr>
          <p:nvPr>
            <p:ph type="title"/>
          </p:nvPr>
        </p:nvSpPr>
        <p:spPr/>
        <p:txBody>
          <a:bodyPr/>
          <a:lstStyle/>
          <a:p>
            <a:r>
              <a:rPr lang="en-US" altLang="en-US"/>
              <a:t>K-means Questions</a:t>
            </a:r>
          </a:p>
        </p:txBody>
      </p:sp>
      <p:sp>
        <p:nvSpPr>
          <p:cNvPr id="601091" name="Rectangle 3">
            <a:extLst>
              <a:ext uri="{FF2B5EF4-FFF2-40B4-BE49-F238E27FC236}">
                <a16:creationId xmlns:a16="http://schemas.microsoft.com/office/drawing/2014/main" id="{89074327-300B-4B59-AB6D-F24DC73F8195}"/>
              </a:ext>
            </a:extLst>
          </p:cNvPr>
          <p:cNvSpPr>
            <a:spLocks noGrp="1" noChangeArrowheads="1"/>
          </p:cNvSpPr>
          <p:nvPr>
            <p:ph type="body" idx="1"/>
          </p:nvPr>
        </p:nvSpPr>
        <p:spPr/>
        <p:txBody>
          <a:bodyPr/>
          <a:lstStyle/>
          <a:p>
            <a:r>
              <a:rPr lang="en-US" altLang="en-US" dirty="0"/>
              <a:t>What is it trying to optimize?</a:t>
            </a:r>
          </a:p>
          <a:p>
            <a:r>
              <a:rPr lang="en-US" altLang="en-US" dirty="0"/>
              <a:t>Are we sure it will terminate?</a:t>
            </a:r>
          </a:p>
          <a:p>
            <a:r>
              <a:rPr lang="en-US" altLang="en-US" dirty="0"/>
              <a:t>Are we sure it will find an optimal clustering?</a:t>
            </a:r>
          </a:p>
          <a:p>
            <a:r>
              <a:rPr lang="en-US" altLang="en-US" dirty="0"/>
              <a:t>How should we start it?</a:t>
            </a:r>
          </a:p>
          <a:p>
            <a:r>
              <a:rPr lang="en-US" altLang="en-US" dirty="0"/>
              <a:t>How could we automatically choose the number of centers?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7FF0-941F-0BDD-C17F-BBBB16C4FCC8}"/>
              </a:ext>
            </a:extLst>
          </p:cNvPr>
          <p:cNvSpPr>
            <a:spLocks noGrp="1"/>
          </p:cNvSpPr>
          <p:nvPr>
            <p:ph type="title"/>
          </p:nvPr>
        </p:nvSpPr>
        <p:spPr>
          <a:xfrm>
            <a:off x="6726863" y="1888989"/>
            <a:ext cx="1494883" cy="741558"/>
          </a:xfrm>
        </p:spPr>
        <p:txBody>
          <a:bodyPr>
            <a:normAutofit/>
          </a:bodyPr>
          <a:lstStyle/>
          <a:p>
            <a:r>
              <a:rPr lang="en-GB" dirty="0">
                <a:cs typeface="Arial"/>
              </a:rPr>
              <a:t>Equity</a:t>
            </a:r>
            <a:endParaRPr lang="en-GB" dirty="0"/>
          </a:p>
        </p:txBody>
      </p:sp>
      <p:sp>
        <p:nvSpPr>
          <p:cNvPr id="4" name="TextBox 3">
            <a:extLst>
              <a:ext uri="{FF2B5EF4-FFF2-40B4-BE49-F238E27FC236}">
                <a16:creationId xmlns:a16="http://schemas.microsoft.com/office/drawing/2014/main" id="{115AD1D5-483F-CE9E-BB33-A25CE59C2586}"/>
              </a:ext>
            </a:extLst>
          </p:cNvPr>
          <p:cNvSpPr txBox="1"/>
          <p:nvPr/>
        </p:nvSpPr>
        <p:spPr>
          <a:xfrm>
            <a:off x="265814" y="161548"/>
            <a:ext cx="815784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import pandas as pd</a:t>
            </a:r>
          </a:p>
          <a:p>
            <a:r>
              <a:rPr lang="en-US" dirty="0" err="1"/>
              <a:t>df</a:t>
            </a:r>
            <a:r>
              <a:rPr lang="en-US" dirty="0"/>
              <a:t> = </a:t>
            </a:r>
            <a:r>
              <a:rPr lang="en-US" dirty="0" err="1"/>
              <a:t>pd.read_csv</a:t>
            </a:r>
            <a:r>
              <a:rPr lang="en-US" dirty="0"/>
              <a:t>("C:/Users/Teoh Teik Teo/OneDrive - TSS Global Pte. Ltd/TT Library/AI Model/Data/Equity.csv")</a:t>
            </a:r>
          </a:p>
          <a:p>
            <a:endParaRPr lang="en-US" dirty="0"/>
          </a:p>
          <a:p>
            <a:r>
              <a:rPr lang="en-US" dirty="0" err="1"/>
              <a:t>df</a:t>
            </a:r>
            <a:r>
              <a:rPr lang="en-US" dirty="0"/>
              <a:t> = </a:t>
            </a:r>
            <a:r>
              <a:rPr lang="en-US" dirty="0" err="1"/>
              <a:t>df.loc</a:t>
            </a:r>
            <a:r>
              <a:rPr lang="en-US" dirty="0"/>
              <a:t>[:, ["Class", "Dividend per Share", "10Y Net Income Growth (per Share)", "10Y Shareholders Equity Growth (per Share)", "EBIT", "Net Income"]]</a:t>
            </a:r>
          </a:p>
          <a:p>
            <a:endParaRPr lang="en-US" dirty="0"/>
          </a:p>
          <a:p>
            <a:r>
              <a:rPr lang="en-US" dirty="0" err="1"/>
              <a:t>df</a:t>
            </a:r>
            <a:r>
              <a:rPr lang="en-US" dirty="0"/>
              <a:t> = </a:t>
            </a:r>
            <a:r>
              <a:rPr lang="en-US" dirty="0" err="1"/>
              <a:t>df.dropna</a:t>
            </a:r>
            <a:r>
              <a:rPr lang="en-US" dirty="0"/>
              <a:t>()</a:t>
            </a:r>
          </a:p>
          <a:p>
            <a:endParaRPr lang="en-US" dirty="0"/>
          </a:p>
          <a:p>
            <a:r>
              <a:rPr lang="en-US" dirty="0"/>
              <a:t>Y = </a:t>
            </a:r>
            <a:r>
              <a:rPr lang="en-US" dirty="0" err="1"/>
              <a:t>df</a:t>
            </a:r>
            <a:r>
              <a:rPr lang="en-US" dirty="0"/>
              <a:t>["Class"]</a:t>
            </a:r>
          </a:p>
          <a:p>
            <a:r>
              <a:rPr lang="en-US" dirty="0"/>
              <a:t>X = </a:t>
            </a:r>
            <a:r>
              <a:rPr lang="en-US" dirty="0" err="1"/>
              <a:t>df.drop</a:t>
            </a:r>
            <a:r>
              <a:rPr lang="en-US" dirty="0"/>
              <a:t>(columns="Class")</a:t>
            </a:r>
          </a:p>
          <a:p>
            <a:endParaRPr lang="en-US" dirty="0"/>
          </a:p>
          <a:p>
            <a:r>
              <a:rPr lang="en-US" dirty="0"/>
              <a:t>from </a:t>
            </a:r>
            <a:r>
              <a:rPr lang="en-US" dirty="0" err="1"/>
              <a:t>sklearn</a:t>
            </a:r>
            <a:r>
              <a:rPr lang="en-US" dirty="0"/>
              <a:t> import cluster</a:t>
            </a:r>
          </a:p>
          <a:p>
            <a:r>
              <a:rPr lang="en-US" dirty="0"/>
              <a:t>model = </a:t>
            </a:r>
            <a:r>
              <a:rPr lang="en-US" dirty="0" err="1"/>
              <a:t>cluster.KMeans</a:t>
            </a:r>
            <a:r>
              <a:rPr lang="en-US" dirty="0"/>
              <a:t>(</a:t>
            </a:r>
            <a:r>
              <a:rPr lang="en-US" dirty="0" err="1"/>
              <a:t>n_clusters</a:t>
            </a:r>
            <a:r>
              <a:rPr lang="en-US" dirty="0"/>
              <a:t>=2)</a:t>
            </a:r>
          </a:p>
          <a:p>
            <a:r>
              <a:rPr lang="en-US" dirty="0" err="1"/>
              <a:t>model.fit</a:t>
            </a:r>
            <a:r>
              <a:rPr lang="en-US" dirty="0"/>
              <a:t>(</a:t>
            </a:r>
            <a:r>
              <a:rPr lang="en-US" dirty="0" err="1"/>
              <a:t>X_train</a:t>
            </a:r>
            <a:r>
              <a:rPr lang="en-US" dirty="0"/>
              <a:t>)</a:t>
            </a:r>
          </a:p>
          <a:p>
            <a:r>
              <a:rPr lang="en-US" dirty="0"/>
              <a:t>pred = </a:t>
            </a:r>
            <a:r>
              <a:rPr lang="en-US" dirty="0" err="1"/>
              <a:t>model.predict</a:t>
            </a:r>
            <a:r>
              <a:rPr lang="en-US" dirty="0"/>
              <a:t>(</a:t>
            </a:r>
            <a:r>
              <a:rPr lang="en-US" dirty="0" err="1"/>
              <a:t>X_test</a:t>
            </a:r>
            <a:r>
              <a:rPr lang="en-US" dirty="0"/>
              <a:t>)</a:t>
            </a:r>
          </a:p>
          <a:p>
            <a:r>
              <a:rPr lang="en-US" dirty="0"/>
              <a:t>from </a:t>
            </a:r>
            <a:r>
              <a:rPr lang="en-US" dirty="0" err="1"/>
              <a:t>sklearn.metrics</a:t>
            </a:r>
            <a:r>
              <a:rPr lang="en-US" dirty="0"/>
              <a:t> import </a:t>
            </a:r>
            <a:r>
              <a:rPr lang="en-US" dirty="0" err="1"/>
              <a:t>confusion_matrix</a:t>
            </a:r>
            <a:endParaRPr lang="en-US" dirty="0"/>
          </a:p>
          <a:p>
            <a:r>
              <a:rPr lang="en-US" dirty="0"/>
              <a:t>cm = </a:t>
            </a:r>
            <a:r>
              <a:rPr lang="en-US" dirty="0" err="1"/>
              <a:t>confusion_matrix</a:t>
            </a:r>
            <a:r>
              <a:rPr lang="en-US" dirty="0"/>
              <a:t>(Y, pred)</a:t>
            </a:r>
          </a:p>
          <a:p>
            <a:r>
              <a:rPr lang="en-US" dirty="0"/>
              <a:t>cm #check cm first, take the bigger number</a:t>
            </a:r>
          </a:p>
          <a:p>
            <a:r>
              <a:rPr lang="en-US" dirty="0"/>
              <a:t>print((cm[0,1]+cm[1,0])/(sum(sum(cm)))) #or 1- ((cm[0,1]+cm[1,0])/(sum(sum(cm)))) whichever is higher</a:t>
            </a:r>
          </a:p>
        </p:txBody>
      </p:sp>
      <p:sp>
        <p:nvSpPr>
          <p:cNvPr id="5" name="TextBox 4">
            <a:extLst>
              <a:ext uri="{FF2B5EF4-FFF2-40B4-BE49-F238E27FC236}">
                <a16:creationId xmlns:a16="http://schemas.microsoft.com/office/drawing/2014/main" id="{3ADA89C6-8DAC-EC1B-2875-3F5A46565517}"/>
              </a:ext>
            </a:extLst>
          </p:cNvPr>
          <p:cNvSpPr txBox="1"/>
          <p:nvPr/>
        </p:nvSpPr>
        <p:spPr>
          <a:xfrm>
            <a:off x="4032729" y="2770486"/>
            <a:ext cx="4845457" cy="1200329"/>
          </a:xfrm>
          <a:prstGeom prst="rect">
            <a:avLst/>
          </a:prstGeom>
          <a:noFill/>
        </p:spPr>
        <p:txBody>
          <a:bodyPr wrap="square">
            <a:spAutoFit/>
          </a:bodyPr>
          <a:lstStyle/>
          <a:p>
            <a:r>
              <a:rPr lang="en-SG" dirty="0"/>
              <a:t>from </a:t>
            </a:r>
            <a:r>
              <a:rPr lang="en-SG" dirty="0" err="1"/>
              <a:t>yellowbrick.cluster</a:t>
            </a:r>
            <a:r>
              <a:rPr lang="en-SG" dirty="0"/>
              <a:t> import </a:t>
            </a:r>
            <a:r>
              <a:rPr lang="en-SG" dirty="0" err="1"/>
              <a:t>KElbowVisualizer</a:t>
            </a:r>
            <a:endParaRPr lang="en-SG" dirty="0"/>
          </a:p>
          <a:p>
            <a:r>
              <a:rPr lang="en-SG" dirty="0"/>
              <a:t>v = </a:t>
            </a:r>
            <a:r>
              <a:rPr lang="en-SG" dirty="0" err="1"/>
              <a:t>KElbowVisualizer</a:t>
            </a:r>
            <a:r>
              <a:rPr lang="en-SG" dirty="0"/>
              <a:t>(model, k=(2,15))</a:t>
            </a:r>
          </a:p>
          <a:p>
            <a:r>
              <a:rPr lang="en-SG" dirty="0" err="1"/>
              <a:t>v.fit</a:t>
            </a:r>
            <a:r>
              <a:rPr lang="en-SG" dirty="0"/>
              <a:t>(X)</a:t>
            </a:r>
          </a:p>
          <a:p>
            <a:r>
              <a:rPr lang="en-SG" dirty="0" err="1"/>
              <a:t>v.show</a:t>
            </a:r>
            <a:r>
              <a:rPr lang="en-SG" dirty="0"/>
              <a:t>() </a:t>
            </a:r>
          </a:p>
        </p:txBody>
      </p:sp>
    </p:spTree>
    <p:extLst>
      <p:ext uri="{BB962C8B-B14F-4D97-AF65-F5344CB8AC3E}">
        <p14:creationId xmlns:p14="http://schemas.microsoft.com/office/powerpoint/2010/main" val="333892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9543-15BB-4A63-9EA6-CCC22D7C9A23}"/>
              </a:ext>
            </a:extLst>
          </p:cNvPr>
          <p:cNvSpPr>
            <a:spLocks noGrp="1"/>
          </p:cNvSpPr>
          <p:nvPr>
            <p:ph type="title"/>
          </p:nvPr>
        </p:nvSpPr>
        <p:spPr>
          <a:xfrm>
            <a:off x="287079" y="233617"/>
            <a:ext cx="8229600" cy="1143000"/>
          </a:xfrm>
        </p:spPr>
        <p:txBody>
          <a:bodyPr/>
          <a:lstStyle/>
          <a:p>
            <a:r>
              <a:rPr lang="en-US" dirty="0"/>
              <a:t>Elbow Using Python</a:t>
            </a:r>
            <a:endParaRPr lang="en-SG" dirty="0"/>
          </a:p>
        </p:txBody>
      </p:sp>
      <p:pic>
        <p:nvPicPr>
          <p:cNvPr id="4" name="Picture 3">
            <a:extLst>
              <a:ext uri="{FF2B5EF4-FFF2-40B4-BE49-F238E27FC236}">
                <a16:creationId xmlns:a16="http://schemas.microsoft.com/office/drawing/2014/main" id="{B746C9A2-B64D-4085-997C-6F99D4D9FEBB}"/>
              </a:ext>
            </a:extLst>
          </p:cNvPr>
          <p:cNvPicPr>
            <a:picLocks noChangeAspect="1"/>
          </p:cNvPicPr>
          <p:nvPr/>
        </p:nvPicPr>
        <p:blipFill>
          <a:blip r:embed="rId2"/>
          <a:stretch>
            <a:fillRect/>
          </a:stretch>
        </p:blipFill>
        <p:spPr>
          <a:xfrm>
            <a:off x="1244189" y="1344613"/>
            <a:ext cx="6655621" cy="4168773"/>
          </a:xfrm>
          <a:prstGeom prst="rect">
            <a:avLst/>
          </a:prstGeom>
        </p:spPr>
      </p:pic>
    </p:spTree>
    <p:extLst>
      <p:ext uri="{BB962C8B-B14F-4D97-AF65-F5344CB8AC3E}">
        <p14:creationId xmlns:p14="http://schemas.microsoft.com/office/powerpoint/2010/main" val="1409007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7FF0-941F-0BDD-C17F-BBBB16C4FCC8}"/>
              </a:ext>
            </a:extLst>
          </p:cNvPr>
          <p:cNvSpPr>
            <a:spLocks noGrp="1"/>
          </p:cNvSpPr>
          <p:nvPr>
            <p:ph type="title"/>
          </p:nvPr>
        </p:nvSpPr>
        <p:spPr/>
        <p:txBody>
          <a:bodyPr/>
          <a:lstStyle/>
          <a:p>
            <a:r>
              <a:rPr lang="en-GB" dirty="0">
                <a:cs typeface="Arial"/>
              </a:rPr>
              <a:t>Comparing with other models</a:t>
            </a:r>
            <a:endParaRPr lang="en-GB" dirty="0"/>
          </a:p>
        </p:txBody>
      </p:sp>
      <p:sp>
        <p:nvSpPr>
          <p:cNvPr id="6" name="TextBox 5">
            <a:extLst>
              <a:ext uri="{FF2B5EF4-FFF2-40B4-BE49-F238E27FC236}">
                <a16:creationId xmlns:a16="http://schemas.microsoft.com/office/drawing/2014/main" id="{FB3D7DBF-1097-2BC7-9C1E-513600712E8C}"/>
              </a:ext>
            </a:extLst>
          </p:cNvPr>
          <p:cNvSpPr txBox="1"/>
          <p:nvPr/>
        </p:nvSpPr>
        <p:spPr>
          <a:xfrm>
            <a:off x="255495" y="1675965"/>
            <a:ext cx="4572000" cy="2031325"/>
          </a:xfrm>
          <a:prstGeom prst="rect">
            <a:avLst/>
          </a:prstGeom>
          <a:noFill/>
        </p:spPr>
        <p:txBody>
          <a:bodyPr wrap="square">
            <a:spAutoFit/>
          </a:bodyPr>
          <a:lstStyle/>
          <a:p>
            <a:r>
              <a:rPr lang="en-US" dirty="0"/>
              <a:t>from </a:t>
            </a:r>
            <a:r>
              <a:rPr lang="en-US" dirty="0" err="1"/>
              <a:t>sklearn</a:t>
            </a:r>
            <a:r>
              <a:rPr lang="en-US" dirty="0"/>
              <a:t> import </a:t>
            </a:r>
            <a:r>
              <a:rPr lang="en-US" dirty="0" err="1"/>
              <a:t>linear_model</a:t>
            </a:r>
            <a:endParaRPr lang="en-US" dirty="0"/>
          </a:p>
          <a:p>
            <a:r>
              <a:rPr lang="en-SG" dirty="0"/>
              <a:t>model = </a:t>
            </a:r>
            <a:r>
              <a:rPr lang="en-SG" dirty="0" err="1"/>
              <a:t>linear_model.LogisticRegression</a:t>
            </a:r>
            <a:r>
              <a:rPr lang="en-SG" dirty="0"/>
              <a:t>()</a:t>
            </a:r>
            <a:endParaRPr lang="en-US" dirty="0"/>
          </a:p>
          <a:p>
            <a:r>
              <a:rPr lang="en-SG" dirty="0" err="1"/>
              <a:t>model.fit</a:t>
            </a:r>
            <a:r>
              <a:rPr lang="en-SG" dirty="0"/>
              <a:t>(X,Y)</a:t>
            </a:r>
            <a:endParaRPr lang="en-US" dirty="0"/>
          </a:p>
          <a:p>
            <a:endParaRPr lang="en-US" dirty="0"/>
          </a:p>
          <a:p>
            <a:r>
              <a:rPr lang="en-US" dirty="0"/>
              <a:t>pred = </a:t>
            </a:r>
            <a:r>
              <a:rPr lang="en-US" dirty="0" err="1"/>
              <a:t>model.predict</a:t>
            </a:r>
            <a:r>
              <a:rPr lang="en-US" dirty="0"/>
              <a:t>(X)</a:t>
            </a:r>
          </a:p>
          <a:p>
            <a:r>
              <a:rPr lang="en-US" dirty="0"/>
              <a:t>cm = </a:t>
            </a:r>
            <a:r>
              <a:rPr lang="en-US" dirty="0" err="1"/>
              <a:t>confusion_matrix</a:t>
            </a:r>
            <a:r>
              <a:rPr lang="en-US" dirty="0"/>
              <a:t>(Y, pred)</a:t>
            </a:r>
          </a:p>
          <a:p>
            <a:r>
              <a:rPr lang="en-US" dirty="0"/>
              <a:t>print((cm[0,0]+cm[1,1])/(sum(sum(cm))))</a:t>
            </a:r>
            <a:endParaRPr lang="en-SG" dirty="0"/>
          </a:p>
        </p:txBody>
      </p:sp>
    </p:spTree>
    <p:extLst>
      <p:ext uri="{BB962C8B-B14F-4D97-AF65-F5344CB8AC3E}">
        <p14:creationId xmlns:p14="http://schemas.microsoft.com/office/powerpoint/2010/main" val="5068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981E-42E0-4562-AAD7-146ECE9AAA38}"/>
              </a:ext>
            </a:extLst>
          </p:cNvPr>
          <p:cNvSpPr>
            <a:spLocks noGrp="1"/>
          </p:cNvSpPr>
          <p:nvPr>
            <p:ph type="title"/>
          </p:nvPr>
        </p:nvSpPr>
        <p:spPr/>
        <p:txBody>
          <a:bodyPr/>
          <a:lstStyle/>
          <a:p>
            <a:r>
              <a:rPr lang="en-US" dirty="0"/>
              <a:t>Alternate to </a:t>
            </a:r>
            <a:r>
              <a:rPr lang="en-US" dirty="0" err="1"/>
              <a:t>Kmean</a:t>
            </a:r>
            <a:r>
              <a:rPr lang="en-US" dirty="0"/>
              <a:t> : Gaussian Mixture Machines</a:t>
            </a:r>
            <a:endParaRPr lang="en-SG" dirty="0"/>
          </a:p>
        </p:txBody>
      </p:sp>
      <p:pic>
        <p:nvPicPr>
          <p:cNvPr id="7" name="Content Placeholder 6">
            <a:extLst>
              <a:ext uri="{FF2B5EF4-FFF2-40B4-BE49-F238E27FC236}">
                <a16:creationId xmlns:a16="http://schemas.microsoft.com/office/drawing/2014/main" id="{0F52FF42-F649-43B0-BECE-6C83B8D2F9F7}"/>
              </a:ext>
            </a:extLst>
          </p:cNvPr>
          <p:cNvPicPr>
            <a:picLocks noGrp="1" noChangeAspect="1"/>
          </p:cNvPicPr>
          <p:nvPr>
            <p:ph idx="1"/>
          </p:nvPr>
        </p:nvPicPr>
        <p:blipFill>
          <a:blip r:embed="rId2"/>
          <a:stretch>
            <a:fillRect/>
          </a:stretch>
        </p:blipFill>
        <p:spPr>
          <a:xfrm>
            <a:off x="1390754" y="1706632"/>
            <a:ext cx="6627893" cy="4418595"/>
          </a:xfrm>
        </p:spPr>
      </p:pic>
    </p:spTree>
    <p:extLst>
      <p:ext uri="{BB962C8B-B14F-4D97-AF65-F5344CB8AC3E}">
        <p14:creationId xmlns:p14="http://schemas.microsoft.com/office/powerpoint/2010/main" val="2268222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05DD-3C9A-4327-8310-56D6160B6984}"/>
              </a:ext>
            </a:extLst>
          </p:cNvPr>
          <p:cNvSpPr>
            <a:spLocks noGrp="1"/>
          </p:cNvSpPr>
          <p:nvPr>
            <p:ph type="title"/>
          </p:nvPr>
        </p:nvSpPr>
        <p:spPr/>
        <p:txBody>
          <a:bodyPr/>
          <a:lstStyle/>
          <a:p>
            <a:r>
              <a:rPr lang="en-US" dirty="0"/>
              <a:t>Heatmap and Dendrogram : Which Features are more important</a:t>
            </a:r>
            <a:endParaRPr lang="en-SG" dirty="0"/>
          </a:p>
        </p:txBody>
      </p:sp>
      <p:pic>
        <p:nvPicPr>
          <p:cNvPr id="1026" name="Picture 2" descr="Data Visualization">
            <a:extLst>
              <a:ext uri="{FF2B5EF4-FFF2-40B4-BE49-F238E27FC236}">
                <a16:creationId xmlns:a16="http://schemas.microsoft.com/office/drawing/2014/main" id="{69E10932-8705-49FA-BE57-113FE2779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13" y="1829762"/>
            <a:ext cx="5962437" cy="426221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95BB62D7-AAF3-4DFB-B61B-B32BAF809914}"/>
              </a:ext>
            </a:extLst>
          </p:cNvPr>
          <p:cNvCxnSpPr/>
          <p:nvPr/>
        </p:nvCxnSpPr>
        <p:spPr>
          <a:xfrm flipH="1">
            <a:off x="4654193" y="1306120"/>
            <a:ext cx="2476072" cy="1387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81D17256-EF5D-47F4-A052-097AC963D620}"/>
              </a:ext>
            </a:extLst>
          </p:cNvPr>
          <p:cNvSpPr/>
          <p:nvPr/>
        </p:nvSpPr>
        <p:spPr>
          <a:xfrm>
            <a:off x="3441843" y="2517168"/>
            <a:ext cx="1212350" cy="1150705"/>
          </a:xfrm>
          <a:prstGeom prst="ellipse">
            <a:avLst/>
          </a:prstGeom>
          <a:noFill/>
          <a:ln w="762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09CCEEC0-F9A8-4CFC-BB91-67CD95402B9B}"/>
              </a:ext>
            </a:extLst>
          </p:cNvPr>
          <p:cNvSpPr/>
          <p:nvPr/>
        </p:nvSpPr>
        <p:spPr>
          <a:xfrm>
            <a:off x="3441843" y="3960867"/>
            <a:ext cx="1212350" cy="1150705"/>
          </a:xfrm>
          <a:prstGeom prst="ellipse">
            <a:avLst/>
          </a:prstGeom>
          <a:noFill/>
          <a:ln w="762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8" name="Straight Arrow Connector 7">
            <a:extLst>
              <a:ext uri="{FF2B5EF4-FFF2-40B4-BE49-F238E27FC236}">
                <a16:creationId xmlns:a16="http://schemas.microsoft.com/office/drawing/2014/main" id="{A932376E-CCC8-47EB-A674-CB3154729150}"/>
              </a:ext>
            </a:extLst>
          </p:cNvPr>
          <p:cNvCxnSpPr/>
          <p:nvPr/>
        </p:nvCxnSpPr>
        <p:spPr>
          <a:xfrm flipH="1">
            <a:off x="4736385" y="3429000"/>
            <a:ext cx="2393880" cy="926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296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0A2A-9953-481F-8E28-CF8E137935D9}"/>
              </a:ext>
            </a:extLst>
          </p:cNvPr>
          <p:cNvSpPr>
            <a:spLocks noGrp="1"/>
          </p:cNvSpPr>
          <p:nvPr>
            <p:ph type="title"/>
          </p:nvPr>
        </p:nvSpPr>
        <p:spPr>
          <a:xfrm>
            <a:off x="164387" y="0"/>
            <a:ext cx="8229600" cy="1143000"/>
          </a:xfrm>
        </p:spPr>
        <p:txBody>
          <a:bodyPr/>
          <a:lstStyle/>
          <a:p>
            <a:r>
              <a:rPr lang="en-SG" dirty="0"/>
              <a:t>Dendrogram</a:t>
            </a:r>
          </a:p>
        </p:txBody>
      </p:sp>
      <p:pic>
        <p:nvPicPr>
          <p:cNvPr id="4" name="Content Placeholder 3">
            <a:extLst>
              <a:ext uri="{FF2B5EF4-FFF2-40B4-BE49-F238E27FC236}">
                <a16:creationId xmlns:a16="http://schemas.microsoft.com/office/drawing/2014/main" id="{24E79989-9E06-4A91-9921-DC3065E2F219}"/>
              </a:ext>
            </a:extLst>
          </p:cNvPr>
          <p:cNvPicPr>
            <a:picLocks noGrp="1" noChangeAspect="1"/>
          </p:cNvPicPr>
          <p:nvPr>
            <p:ph idx="1"/>
          </p:nvPr>
        </p:nvPicPr>
        <p:blipFill>
          <a:blip r:embed="rId2"/>
          <a:stretch>
            <a:fillRect/>
          </a:stretch>
        </p:blipFill>
        <p:spPr>
          <a:xfrm>
            <a:off x="1552085" y="863030"/>
            <a:ext cx="6613748" cy="5311130"/>
          </a:xfrm>
          <a:prstGeom prst="rect">
            <a:avLst/>
          </a:prstGeom>
        </p:spPr>
      </p:pic>
    </p:spTree>
    <p:extLst>
      <p:ext uri="{BB962C8B-B14F-4D97-AF65-F5344CB8AC3E}">
        <p14:creationId xmlns:p14="http://schemas.microsoft.com/office/powerpoint/2010/main" val="557928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05FD-3B4A-4B7C-8490-F944FABFEB91}"/>
              </a:ext>
            </a:extLst>
          </p:cNvPr>
          <p:cNvSpPr>
            <a:spLocks noGrp="1"/>
          </p:cNvSpPr>
          <p:nvPr>
            <p:ph type="title"/>
          </p:nvPr>
        </p:nvSpPr>
        <p:spPr/>
        <p:txBody>
          <a:bodyPr/>
          <a:lstStyle/>
          <a:p>
            <a:r>
              <a:rPr lang="en-US" dirty="0"/>
              <a:t>Review your understanding	</a:t>
            </a:r>
            <a:endParaRPr lang="en-SG" dirty="0"/>
          </a:p>
        </p:txBody>
      </p:sp>
      <p:sp>
        <p:nvSpPr>
          <p:cNvPr id="3" name="Content Placeholder 2">
            <a:extLst>
              <a:ext uri="{FF2B5EF4-FFF2-40B4-BE49-F238E27FC236}">
                <a16:creationId xmlns:a16="http://schemas.microsoft.com/office/drawing/2014/main" id="{262A907F-7D8C-4677-874A-0E4943B182A1}"/>
              </a:ext>
            </a:extLst>
          </p:cNvPr>
          <p:cNvSpPr>
            <a:spLocks noGrp="1"/>
          </p:cNvSpPr>
          <p:nvPr>
            <p:ph idx="1"/>
          </p:nvPr>
        </p:nvSpPr>
        <p:spPr/>
        <p:txBody>
          <a:bodyPr/>
          <a:lstStyle/>
          <a:p>
            <a:r>
              <a:rPr lang="en-US" dirty="0"/>
              <a:t>What is Clustering</a:t>
            </a:r>
          </a:p>
          <a:p>
            <a:r>
              <a:rPr lang="en-US" dirty="0"/>
              <a:t>K-means concept</a:t>
            </a:r>
          </a:p>
          <a:p>
            <a:r>
              <a:rPr lang="en-US"/>
              <a:t>R</a:t>
            </a:r>
            <a:r>
              <a:rPr lang="en-US" dirty="0"/>
              <a:t>, Python, Weka</a:t>
            </a:r>
          </a:p>
          <a:p>
            <a:endParaRPr lang="en-SG" dirty="0"/>
          </a:p>
        </p:txBody>
      </p:sp>
    </p:spTree>
    <p:extLst>
      <p:ext uri="{BB962C8B-B14F-4D97-AF65-F5344CB8AC3E}">
        <p14:creationId xmlns:p14="http://schemas.microsoft.com/office/powerpoint/2010/main" val="867654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Content Placeholder 2">
            <a:extLst>
              <a:ext uri="{FF2B5EF4-FFF2-40B4-BE49-F238E27FC236}">
                <a16:creationId xmlns:a16="http://schemas.microsoft.com/office/drawing/2014/main" id="{FDB1CD3A-8FC9-47DA-AC5D-297FE422A164}"/>
              </a:ext>
            </a:extLst>
          </p:cNvPr>
          <p:cNvSpPr>
            <a:spLocks noGrp="1" noChangeArrowheads="1"/>
          </p:cNvSpPr>
          <p:nvPr>
            <p:ph idx="1"/>
          </p:nvPr>
        </p:nvSpPr>
        <p:spPr>
          <a:xfrm>
            <a:off x="2326005" y="2403158"/>
            <a:ext cx="4629150" cy="2545854"/>
          </a:xfrm>
        </p:spPr>
        <p:txBody>
          <a:bodyPr/>
          <a:lstStyle/>
          <a:p>
            <a:pPr marL="0" indent="0">
              <a:buNone/>
            </a:pPr>
            <a:endParaRPr lang="en-SG" altLang="zh-CN" dirty="0">
              <a:ea typeface="ＭＳ Ｐゴシック" panose="020B0600070205080204" pitchFamily="34" charset="-128"/>
            </a:endParaRPr>
          </a:p>
          <a:p>
            <a:pPr marL="0" indent="0" algn="ctr">
              <a:buNone/>
            </a:pPr>
            <a:r>
              <a:rPr lang="en-SG" altLang="zh-CN" sz="3300" dirty="0">
                <a:ea typeface="ＭＳ Ｐゴシック" panose="020B0600070205080204" pitchFamily="34" charset="-128"/>
              </a:rPr>
              <a:t>Thank You</a:t>
            </a:r>
          </a:p>
        </p:txBody>
      </p:sp>
      <p:sp>
        <p:nvSpPr>
          <p:cNvPr id="163843" name="Slide Number Placeholder 1">
            <a:extLst>
              <a:ext uri="{FF2B5EF4-FFF2-40B4-BE49-F238E27FC236}">
                <a16:creationId xmlns:a16="http://schemas.microsoft.com/office/drawing/2014/main" id="{549FCC65-1970-4D9A-A078-D89EE098D94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575">
                <a:solidFill>
                  <a:schemeClr val="tx1"/>
                </a:solidFill>
                <a:latin typeface="Arial" panose="020B0604020202020204" pitchFamily="34" charset="0"/>
                <a:ea typeface="ＭＳ Ｐゴシック" panose="020B0600070205080204" pitchFamily="34" charset="-128"/>
              </a:defRPr>
            </a:lvl1pPr>
            <a:lvl2pPr marL="417910" indent="-160735">
              <a:spcBef>
                <a:spcPct val="20000"/>
              </a:spcBef>
              <a:buChar char="–"/>
              <a:defRPr sz="1350">
                <a:solidFill>
                  <a:schemeClr val="tx1"/>
                </a:solidFill>
                <a:latin typeface="Arial" panose="020B0604020202020204" pitchFamily="34" charset="0"/>
                <a:ea typeface="ＭＳ Ｐゴシック" panose="020B0600070205080204" pitchFamily="34" charset="-128"/>
              </a:defRPr>
            </a:lvl2pPr>
            <a:lvl3pPr marL="642938" indent="-128588">
              <a:spcBef>
                <a:spcPct val="20000"/>
              </a:spcBef>
              <a:buChar char="•"/>
              <a:defRPr sz="1350">
                <a:solidFill>
                  <a:schemeClr val="tx1"/>
                </a:solidFill>
                <a:latin typeface="Arial" panose="020B0604020202020204" pitchFamily="34" charset="0"/>
                <a:ea typeface="ＭＳ Ｐゴシック" panose="020B0600070205080204" pitchFamily="34" charset="-128"/>
              </a:defRPr>
            </a:lvl3pPr>
            <a:lvl4pPr marL="900113" indent="-128588">
              <a:spcBef>
                <a:spcPct val="20000"/>
              </a:spcBef>
              <a:buChar char="–"/>
              <a:defRPr sz="1125">
                <a:solidFill>
                  <a:schemeClr val="tx1"/>
                </a:solidFill>
                <a:latin typeface="Arial" panose="020B0604020202020204" pitchFamily="34" charset="0"/>
                <a:ea typeface="ＭＳ Ｐゴシック" panose="020B0600070205080204" pitchFamily="34" charset="-128"/>
              </a:defRPr>
            </a:lvl4pPr>
            <a:lvl5pPr marL="1157288" indent="-128588">
              <a:spcBef>
                <a:spcPct val="20000"/>
              </a:spcBef>
              <a:buChar char="»"/>
              <a:defRPr sz="1125">
                <a:solidFill>
                  <a:schemeClr val="tx1"/>
                </a:solidFill>
                <a:latin typeface="Arial" panose="020B0604020202020204" pitchFamily="34" charset="0"/>
                <a:ea typeface="ＭＳ Ｐゴシック" panose="020B0600070205080204" pitchFamily="34" charset="-128"/>
              </a:defRPr>
            </a:lvl5pPr>
            <a:lvl6pPr marL="1414463" indent="-128588" eaLnBrk="0" fontAlgn="base" hangingPunct="0">
              <a:spcBef>
                <a:spcPct val="20000"/>
              </a:spcBef>
              <a:spcAft>
                <a:spcPct val="0"/>
              </a:spcAft>
              <a:buChar char="»"/>
              <a:defRPr sz="1125">
                <a:solidFill>
                  <a:schemeClr val="tx1"/>
                </a:solidFill>
                <a:latin typeface="Arial" panose="020B0604020202020204" pitchFamily="34" charset="0"/>
                <a:ea typeface="ＭＳ Ｐゴシック" panose="020B0600070205080204" pitchFamily="34" charset="-128"/>
              </a:defRPr>
            </a:lvl6pPr>
            <a:lvl7pPr marL="1671638" indent="-128588" eaLnBrk="0" fontAlgn="base" hangingPunct="0">
              <a:spcBef>
                <a:spcPct val="20000"/>
              </a:spcBef>
              <a:spcAft>
                <a:spcPct val="0"/>
              </a:spcAft>
              <a:buChar char="»"/>
              <a:defRPr sz="1125">
                <a:solidFill>
                  <a:schemeClr val="tx1"/>
                </a:solidFill>
                <a:latin typeface="Arial" panose="020B0604020202020204" pitchFamily="34" charset="0"/>
                <a:ea typeface="ＭＳ Ｐゴシック" panose="020B0600070205080204" pitchFamily="34" charset="-128"/>
              </a:defRPr>
            </a:lvl7pPr>
            <a:lvl8pPr marL="1928813" indent="-128588" eaLnBrk="0" fontAlgn="base" hangingPunct="0">
              <a:spcBef>
                <a:spcPct val="20000"/>
              </a:spcBef>
              <a:spcAft>
                <a:spcPct val="0"/>
              </a:spcAft>
              <a:buChar char="»"/>
              <a:defRPr sz="1125">
                <a:solidFill>
                  <a:schemeClr val="tx1"/>
                </a:solidFill>
                <a:latin typeface="Arial" panose="020B0604020202020204" pitchFamily="34" charset="0"/>
                <a:ea typeface="ＭＳ Ｐゴシック" panose="020B0600070205080204" pitchFamily="34" charset="-128"/>
              </a:defRPr>
            </a:lvl8pPr>
            <a:lvl9pPr marL="2185988" indent="-128588" eaLnBrk="0" fontAlgn="base" hangingPunct="0">
              <a:spcBef>
                <a:spcPct val="20000"/>
              </a:spcBef>
              <a:spcAft>
                <a:spcPct val="0"/>
              </a:spcAft>
              <a:buChar char="»"/>
              <a:defRPr sz="1125">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AE3698A2-3308-4CA8-9ADE-C1E4645C9E12}" type="slidenum">
              <a:rPr lang="en-US" altLang="zh-CN" sz="788">
                <a:solidFill>
                  <a:srgbClr val="000000"/>
                </a:solidFill>
              </a:rPr>
              <a:pPr>
                <a:spcBef>
                  <a:spcPct val="0"/>
                </a:spcBef>
                <a:buFontTx/>
                <a:buNone/>
              </a:pPr>
              <a:t>28</a:t>
            </a:fld>
            <a:endParaRPr lang="en-US" altLang="zh-CN" sz="788">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779A-605F-B9B9-30C1-4B9A7F536444}"/>
              </a:ext>
            </a:extLst>
          </p:cNvPr>
          <p:cNvSpPr>
            <a:spLocks noGrp="1"/>
          </p:cNvSpPr>
          <p:nvPr>
            <p:ph type="title"/>
          </p:nvPr>
        </p:nvSpPr>
        <p:spPr/>
        <p:txBody>
          <a:bodyPr/>
          <a:lstStyle/>
          <a:p>
            <a:r>
              <a:rPr lang="en-SG" dirty="0" err="1"/>
              <a:t>Kmeans</a:t>
            </a:r>
            <a:r>
              <a:rPr lang="en-SG" dirty="0"/>
              <a:t> on </a:t>
            </a:r>
            <a:r>
              <a:rPr lang="en-SG" dirty="0" err="1"/>
              <a:t>CreditCardDefault</a:t>
            </a:r>
            <a:r>
              <a:rPr lang="en-SG" dirty="0"/>
              <a:t> using R</a:t>
            </a:r>
          </a:p>
        </p:txBody>
      </p:sp>
      <p:sp>
        <p:nvSpPr>
          <p:cNvPr id="5" name="TextBox 4">
            <a:extLst>
              <a:ext uri="{FF2B5EF4-FFF2-40B4-BE49-F238E27FC236}">
                <a16:creationId xmlns:a16="http://schemas.microsoft.com/office/drawing/2014/main" id="{7FABAEC1-FE9C-DC5B-057B-C9A03D61C89F}"/>
              </a:ext>
            </a:extLst>
          </p:cNvPr>
          <p:cNvSpPr txBox="1"/>
          <p:nvPr/>
        </p:nvSpPr>
        <p:spPr>
          <a:xfrm>
            <a:off x="571500" y="1977565"/>
            <a:ext cx="8115300" cy="3970318"/>
          </a:xfrm>
          <a:prstGeom prst="rect">
            <a:avLst/>
          </a:prstGeom>
          <a:noFill/>
        </p:spPr>
        <p:txBody>
          <a:bodyPr wrap="square">
            <a:spAutoFit/>
          </a:bodyPr>
          <a:lstStyle/>
          <a:p>
            <a:r>
              <a:rPr lang="en-SG" dirty="0"/>
              <a:t>d = read.csv("C:/Users/Teoh Teik Teo/OneDrive - TSS Global Pte. Ltd/TT Library/AI Model/Clustering/Credit Card Default II.csv")</a:t>
            </a:r>
          </a:p>
          <a:p>
            <a:endParaRPr lang="en-SG" dirty="0"/>
          </a:p>
          <a:p>
            <a:r>
              <a:rPr lang="en-SG" dirty="0"/>
              <a:t>c = </a:t>
            </a:r>
            <a:r>
              <a:rPr lang="en-SG" dirty="0" err="1"/>
              <a:t>kmeans</a:t>
            </a:r>
            <a:r>
              <a:rPr lang="en-SG" dirty="0"/>
              <a:t>(d[,1:3], 2)</a:t>
            </a:r>
          </a:p>
          <a:p>
            <a:endParaRPr lang="en-SG" dirty="0"/>
          </a:p>
          <a:p>
            <a:r>
              <a:rPr lang="en-SG" dirty="0"/>
              <a:t>print(c)</a:t>
            </a:r>
          </a:p>
          <a:p>
            <a:r>
              <a:rPr lang="en-SG" dirty="0"/>
              <a:t>print(</a:t>
            </a:r>
            <a:r>
              <a:rPr lang="en-SG" dirty="0" err="1"/>
              <a:t>d$default</a:t>
            </a:r>
            <a:r>
              <a:rPr lang="en-SG" dirty="0"/>
              <a:t>)</a:t>
            </a:r>
          </a:p>
          <a:p>
            <a:endParaRPr lang="en-SG" dirty="0"/>
          </a:p>
          <a:p>
            <a:r>
              <a:rPr lang="en-SG" dirty="0"/>
              <a:t>cm = table(</a:t>
            </a:r>
            <a:r>
              <a:rPr lang="en-SG" dirty="0" err="1"/>
              <a:t>d$default</a:t>
            </a:r>
            <a:r>
              <a:rPr lang="en-SG" dirty="0"/>
              <a:t>, </a:t>
            </a:r>
            <a:r>
              <a:rPr lang="en-SG" dirty="0" err="1"/>
              <a:t>c$cluster</a:t>
            </a:r>
            <a:r>
              <a:rPr lang="en-SG" dirty="0"/>
              <a:t>)</a:t>
            </a:r>
          </a:p>
          <a:p>
            <a:r>
              <a:rPr lang="en-SG" dirty="0"/>
              <a:t>print(cm)</a:t>
            </a:r>
          </a:p>
          <a:p>
            <a:endParaRPr lang="en-SG" dirty="0"/>
          </a:p>
          <a:p>
            <a:r>
              <a:rPr lang="en-SG" dirty="0"/>
              <a:t>accuracy = (cm[1,2] + cm[2,1])/(sum(sum(cm))) #depends on position</a:t>
            </a:r>
          </a:p>
          <a:p>
            <a:endParaRPr lang="en-SG" dirty="0"/>
          </a:p>
          <a:p>
            <a:r>
              <a:rPr lang="en-SG" dirty="0"/>
              <a:t>print(accuracy)</a:t>
            </a:r>
          </a:p>
        </p:txBody>
      </p:sp>
    </p:spTree>
    <p:extLst>
      <p:ext uri="{BB962C8B-B14F-4D97-AF65-F5344CB8AC3E}">
        <p14:creationId xmlns:p14="http://schemas.microsoft.com/office/powerpoint/2010/main" val="240871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97DF9B-9326-4647-9CEB-D9019360DF6B}"/>
              </a:ext>
            </a:extLst>
          </p:cNvPr>
          <p:cNvPicPr>
            <a:picLocks noChangeAspect="1"/>
          </p:cNvPicPr>
          <p:nvPr/>
        </p:nvPicPr>
        <p:blipFill>
          <a:blip r:embed="rId2"/>
          <a:stretch>
            <a:fillRect/>
          </a:stretch>
        </p:blipFill>
        <p:spPr>
          <a:xfrm>
            <a:off x="1173504" y="1205682"/>
            <a:ext cx="6624061" cy="4657254"/>
          </a:xfrm>
          <a:prstGeom prst="rect">
            <a:avLst/>
          </a:prstGeom>
        </p:spPr>
      </p:pic>
      <p:sp>
        <p:nvSpPr>
          <p:cNvPr id="2" name="Rectangle 1">
            <a:extLst>
              <a:ext uri="{FF2B5EF4-FFF2-40B4-BE49-F238E27FC236}">
                <a16:creationId xmlns:a16="http://schemas.microsoft.com/office/drawing/2014/main" id="{726D9C8A-D6E9-4C1E-B4F5-9C88E7E7FFCA}"/>
              </a:ext>
            </a:extLst>
          </p:cNvPr>
          <p:cNvSpPr/>
          <p:nvPr/>
        </p:nvSpPr>
        <p:spPr>
          <a:xfrm>
            <a:off x="3123343" y="2845942"/>
            <a:ext cx="1376737" cy="61388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108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5094-C2B7-4066-8A28-E08CEF285157}"/>
              </a:ext>
            </a:extLst>
          </p:cNvPr>
          <p:cNvSpPr txBox="1">
            <a:spLocks/>
          </p:cNvSpPr>
          <p:nvPr/>
        </p:nvSpPr>
        <p:spPr>
          <a:xfrm>
            <a:off x="457200" y="563632"/>
            <a:ext cx="8229600" cy="1143000"/>
          </a:xfrm>
          <a:prstGeom prst="rect">
            <a:avLst/>
          </a:prstGeom>
        </p:spPr>
        <p:txBody>
          <a:bodyPr/>
          <a:lstStyle>
            <a:lvl1pPr algn="l" defTabSz="342900" rtl="0" eaLnBrk="1" latinLnBrk="0" hangingPunct="1">
              <a:spcBef>
                <a:spcPct val="0"/>
              </a:spcBef>
              <a:buNone/>
              <a:defRPr sz="3300" kern="1200">
                <a:solidFill>
                  <a:schemeClr val="tx1"/>
                </a:solidFill>
                <a:latin typeface="Arial"/>
                <a:ea typeface="+mj-ea"/>
                <a:cs typeface="+mj-cs"/>
              </a:defRPr>
            </a:lvl1pPr>
          </a:lstStyle>
          <a:p>
            <a:r>
              <a:rPr lang="en-US" dirty="0"/>
              <a:t>Clustering</a:t>
            </a:r>
            <a:endParaRPr lang="en-SG" dirty="0"/>
          </a:p>
        </p:txBody>
      </p:sp>
      <p:sp>
        <p:nvSpPr>
          <p:cNvPr id="3" name="Rectangle 2">
            <a:extLst>
              <a:ext uri="{FF2B5EF4-FFF2-40B4-BE49-F238E27FC236}">
                <a16:creationId xmlns:a16="http://schemas.microsoft.com/office/drawing/2014/main" id="{DC8B9FD5-78A6-4EEF-A5BC-9EA8FF90B556}"/>
              </a:ext>
            </a:extLst>
          </p:cNvPr>
          <p:cNvSpPr/>
          <p:nvPr/>
        </p:nvSpPr>
        <p:spPr>
          <a:xfrm>
            <a:off x="457200" y="1706632"/>
            <a:ext cx="7683500" cy="2246769"/>
          </a:xfrm>
          <a:prstGeom prst="rect">
            <a:avLst/>
          </a:prstGeom>
        </p:spPr>
        <p:txBody>
          <a:bodyPr wrap="square">
            <a:spAutoFit/>
          </a:bodyPr>
          <a:lstStyle/>
          <a:p>
            <a:r>
              <a:rPr lang="en-US" sz="2800" dirty="0"/>
              <a:t>Clustering is the task of dividing the population or data points into a number of groups such that data points in the same groups are more similar to other data points in the same group and dissimilar to the data points in other groups.</a:t>
            </a:r>
            <a:endParaRPr lang="en-SG" sz="2800" dirty="0"/>
          </a:p>
        </p:txBody>
      </p:sp>
      <p:pic>
        <p:nvPicPr>
          <p:cNvPr id="4" name="Picture 3">
            <a:extLst>
              <a:ext uri="{FF2B5EF4-FFF2-40B4-BE49-F238E27FC236}">
                <a16:creationId xmlns:a16="http://schemas.microsoft.com/office/drawing/2014/main" id="{E9923129-F658-4B1B-80BF-258E086F9DB9}"/>
              </a:ext>
            </a:extLst>
          </p:cNvPr>
          <p:cNvPicPr>
            <a:picLocks noChangeAspect="1"/>
          </p:cNvPicPr>
          <p:nvPr/>
        </p:nvPicPr>
        <p:blipFill>
          <a:blip r:embed="rId2"/>
          <a:stretch>
            <a:fillRect/>
          </a:stretch>
        </p:blipFill>
        <p:spPr>
          <a:xfrm>
            <a:off x="1301750" y="4112694"/>
            <a:ext cx="6540500" cy="1967414"/>
          </a:xfrm>
          <a:prstGeom prst="rect">
            <a:avLst/>
          </a:prstGeom>
        </p:spPr>
      </p:pic>
      <p:pic>
        <p:nvPicPr>
          <p:cNvPr id="5" name="Picture 4">
            <a:extLst>
              <a:ext uri="{FF2B5EF4-FFF2-40B4-BE49-F238E27FC236}">
                <a16:creationId xmlns:a16="http://schemas.microsoft.com/office/drawing/2014/main" id="{4D5F6E7C-3A3F-4AC2-9495-E4B546AF3FB1}"/>
              </a:ext>
            </a:extLst>
          </p:cNvPr>
          <p:cNvPicPr>
            <a:picLocks noChangeAspect="1"/>
          </p:cNvPicPr>
          <p:nvPr/>
        </p:nvPicPr>
        <p:blipFill>
          <a:blip r:embed="rId3"/>
          <a:stretch>
            <a:fillRect/>
          </a:stretch>
        </p:blipFill>
        <p:spPr>
          <a:xfrm>
            <a:off x="3180382" y="2624918"/>
            <a:ext cx="1201016" cy="621846"/>
          </a:xfrm>
          <a:prstGeom prst="rect">
            <a:avLst/>
          </a:prstGeom>
        </p:spPr>
      </p:pic>
    </p:spTree>
    <p:extLst>
      <p:ext uri="{BB962C8B-B14F-4D97-AF65-F5344CB8AC3E}">
        <p14:creationId xmlns:p14="http://schemas.microsoft.com/office/powerpoint/2010/main" val="34483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7AC6-4D79-4792-A439-0A10D6243D44}"/>
              </a:ext>
            </a:extLst>
          </p:cNvPr>
          <p:cNvSpPr>
            <a:spLocks noGrp="1"/>
          </p:cNvSpPr>
          <p:nvPr>
            <p:ph type="title"/>
          </p:nvPr>
        </p:nvSpPr>
        <p:spPr/>
        <p:txBody>
          <a:bodyPr/>
          <a:lstStyle/>
          <a:p>
            <a:r>
              <a:rPr lang="en-US" dirty="0" err="1"/>
              <a:t>Hilpisch</a:t>
            </a:r>
            <a:r>
              <a:rPr lang="en-US" dirty="0"/>
              <a:t> </a:t>
            </a:r>
            <a:r>
              <a:rPr lang="en-US" dirty="0" err="1"/>
              <a:t>pg</a:t>
            </a:r>
            <a:r>
              <a:rPr lang="en-US"/>
              <a:t> 5</a:t>
            </a:r>
            <a:endParaRPr lang="en-SG" dirty="0"/>
          </a:p>
        </p:txBody>
      </p:sp>
      <p:pic>
        <p:nvPicPr>
          <p:cNvPr id="4" name="Picture 3">
            <a:extLst>
              <a:ext uri="{FF2B5EF4-FFF2-40B4-BE49-F238E27FC236}">
                <a16:creationId xmlns:a16="http://schemas.microsoft.com/office/drawing/2014/main" id="{F6CA34B3-BDAE-4383-931C-4A778B7ADBCB}"/>
              </a:ext>
            </a:extLst>
          </p:cNvPr>
          <p:cNvPicPr>
            <a:picLocks noChangeAspect="1"/>
          </p:cNvPicPr>
          <p:nvPr/>
        </p:nvPicPr>
        <p:blipFill>
          <a:blip r:embed="rId2"/>
          <a:stretch>
            <a:fillRect/>
          </a:stretch>
        </p:blipFill>
        <p:spPr>
          <a:xfrm>
            <a:off x="750013" y="2168597"/>
            <a:ext cx="7839182" cy="3450512"/>
          </a:xfrm>
          <a:prstGeom prst="rect">
            <a:avLst/>
          </a:prstGeom>
        </p:spPr>
      </p:pic>
    </p:spTree>
    <p:extLst>
      <p:ext uri="{BB962C8B-B14F-4D97-AF65-F5344CB8AC3E}">
        <p14:creationId xmlns:p14="http://schemas.microsoft.com/office/powerpoint/2010/main" val="306809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EFAAF8F8-2756-4966-BAEE-4A86B571D726}"/>
              </a:ext>
            </a:extLst>
          </p:cNvPr>
          <p:cNvSpPr>
            <a:spLocks noGrp="1" noChangeArrowheads="1"/>
          </p:cNvSpPr>
          <p:nvPr>
            <p:ph type="title"/>
          </p:nvPr>
        </p:nvSpPr>
        <p:spPr>
          <a:xfrm>
            <a:off x="228600" y="152400"/>
            <a:ext cx="2590800" cy="1828800"/>
          </a:xfrm>
        </p:spPr>
        <p:txBody>
          <a:bodyPr/>
          <a:lstStyle/>
          <a:p>
            <a:r>
              <a:rPr lang="en-US" altLang="en-US"/>
              <a:t>Some Data</a:t>
            </a:r>
          </a:p>
        </p:txBody>
      </p:sp>
      <p:sp>
        <p:nvSpPr>
          <p:cNvPr id="564228" name="Text Box 4">
            <a:extLst>
              <a:ext uri="{FF2B5EF4-FFF2-40B4-BE49-F238E27FC236}">
                <a16:creationId xmlns:a16="http://schemas.microsoft.com/office/drawing/2014/main" id="{1934FB9E-F016-4FED-B775-DAF4B59D8EEA}"/>
              </a:ext>
            </a:extLst>
          </p:cNvPr>
          <p:cNvSpPr txBox="1">
            <a:spLocks noChangeArrowheads="1"/>
          </p:cNvSpPr>
          <p:nvPr/>
        </p:nvSpPr>
        <p:spPr bwMode="auto">
          <a:xfrm>
            <a:off x="76200" y="3048000"/>
            <a:ext cx="2743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This could easily be modeled by a Gaussian Mixture (with 5 components)</a:t>
            </a:r>
          </a:p>
          <a:p>
            <a:pPr>
              <a:spcBef>
                <a:spcPct val="50000"/>
              </a:spcBef>
            </a:pPr>
            <a:r>
              <a:rPr lang="en-US" altLang="en-US"/>
              <a:t>But let’s look at an satisfying, friendly and infinitely popular alternative…</a:t>
            </a:r>
          </a:p>
        </p:txBody>
      </p:sp>
      <p:pic>
        <p:nvPicPr>
          <p:cNvPr id="564230" name="Picture 6" descr="km-data">
            <a:extLst>
              <a:ext uri="{FF2B5EF4-FFF2-40B4-BE49-F238E27FC236}">
                <a16:creationId xmlns:a16="http://schemas.microsoft.com/office/drawing/2014/main" id="{BB732A98-4B04-42B0-B590-B24C7E4E6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029DB893-77D2-4A83-86CA-574BD00D1D01}"/>
              </a:ext>
            </a:extLst>
          </p:cNvPr>
          <p:cNvSpPr>
            <a:spLocks noGrp="1" noChangeArrowheads="1"/>
          </p:cNvSpPr>
          <p:nvPr>
            <p:ph type="title"/>
          </p:nvPr>
        </p:nvSpPr>
        <p:spPr>
          <a:xfrm>
            <a:off x="228600" y="152400"/>
            <a:ext cx="2590800" cy="685800"/>
          </a:xfrm>
        </p:spPr>
        <p:txBody>
          <a:bodyPr/>
          <a:lstStyle/>
          <a:p>
            <a:r>
              <a:rPr lang="en-US" altLang="en-US"/>
              <a:t>K-means</a:t>
            </a:r>
          </a:p>
        </p:txBody>
      </p:sp>
      <p:sp>
        <p:nvSpPr>
          <p:cNvPr id="592899" name="Text Box 3">
            <a:extLst>
              <a:ext uri="{FF2B5EF4-FFF2-40B4-BE49-F238E27FC236}">
                <a16:creationId xmlns:a16="http://schemas.microsoft.com/office/drawing/2014/main" id="{3C8E496C-85A1-4E93-B5BD-4A0614E94AA8}"/>
              </a:ext>
            </a:extLst>
          </p:cNvPr>
          <p:cNvSpPr txBox="1">
            <a:spLocks noChangeArrowheads="1"/>
          </p:cNvSpPr>
          <p:nvPr/>
        </p:nvSpPr>
        <p:spPr bwMode="auto">
          <a:xfrm>
            <a:off x="152400" y="762000"/>
            <a:ext cx="2971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a:spcBef>
                <a:spcPct val="50000"/>
              </a:spcBef>
              <a:buFontTx/>
              <a:buAutoNum type="arabicPeriod"/>
            </a:pPr>
            <a:r>
              <a:rPr lang="en-US" altLang="en-US" sz="2000"/>
              <a:t>Ask user how many clusters they’d like. </a:t>
            </a:r>
            <a:r>
              <a:rPr lang="en-US" altLang="en-US" sz="2000" i="1">
                <a:solidFill>
                  <a:srgbClr val="008000"/>
                </a:solidFill>
              </a:rPr>
              <a:t>(e.g. k=5) </a:t>
            </a:r>
            <a:endParaRPr lang="en-US" altLang="en-US" sz="2000"/>
          </a:p>
        </p:txBody>
      </p:sp>
      <p:pic>
        <p:nvPicPr>
          <p:cNvPr id="592900" name="Picture 4" descr="km-data">
            <a:extLst>
              <a:ext uri="{FF2B5EF4-FFF2-40B4-BE49-F238E27FC236}">
                <a16:creationId xmlns:a16="http://schemas.microsoft.com/office/drawing/2014/main" id="{162F74CE-198A-49DF-B727-D1F88CAD9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D30DB07-CCBF-4CAE-9EE8-4CF26DF6E433}"/>
              </a:ext>
            </a:extLst>
          </p:cNvPr>
          <p:cNvPicPr>
            <a:picLocks noChangeAspect="1"/>
          </p:cNvPicPr>
          <p:nvPr/>
        </p:nvPicPr>
        <p:blipFill>
          <a:blip r:embed="rId3"/>
          <a:stretch>
            <a:fillRect/>
          </a:stretch>
        </p:blipFill>
        <p:spPr>
          <a:xfrm>
            <a:off x="130175" y="2757533"/>
            <a:ext cx="2817578" cy="879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8" name="Picture 18" descr="km-data">
            <a:extLst>
              <a:ext uri="{FF2B5EF4-FFF2-40B4-BE49-F238E27FC236}">
                <a16:creationId xmlns:a16="http://schemas.microsoft.com/office/drawing/2014/main" id="{19FB6030-A0A8-402A-B401-A2CDC9457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
        <p:nvSpPr>
          <p:cNvPr id="593922" name="Rectangle 2">
            <a:extLst>
              <a:ext uri="{FF2B5EF4-FFF2-40B4-BE49-F238E27FC236}">
                <a16:creationId xmlns:a16="http://schemas.microsoft.com/office/drawing/2014/main" id="{D9F51159-6271-49DA-9DBB-189554AD5D55}"/>
              </a:ext>
            </a:extLst>
          </p:cNvPr>
          <p:cNvSpPr>
            <a:spLocks noGrp="1" noChangeArrowheads="1"/>
          </p:cNvSpPr>
          <p:nvPr>
            <p:ph type="title"/>
          </p:nvPr>
        </p:nvSpPr>
        <p:spPr>
          <a:xfrm>
            <a:off x="228600" y="152400"/>
            <a:ext cx="2590800" cy="685800"/>
          </a:xfrm>
        </p:spPr>
        <p:txBody>
          <a:bodyPr/>
          <a:lstStyle/>
          <a:p>
            <a:r>
              <a:rPr lang="en-US" altLang="en-US"/>
              <a:t>K-means</a:t>
            </a:r>
          </a:p>
        </p:txBody>
      </p:sp>
      <p:sp>
        <p:nvSpPr>
          <p:cNvPr id="593923" name="Text Box 3">
            <a:extLst>
              <a:ext uri="{FF2B5EF4-FFF2-40B4-BE49-F238E27FC236}">
                <a16:creationId xmlns:a16="http://schemas.microsoft.com/office/drawing/2014/main" id="{1D277A1F-7D9A-4B4A-9EC2-CB55F259A9B9}"/>
              </a:ext>
            </a:extLst>
          </p:cNvPr>
          <p:cNvSpPr txBox="1">
            <a:spLocks noChangeArrowheads="1"/>
          </p:cNvSpPr>
          <p:nvPr/>
        </p:nvSpPr>
        <p:spPr bwMode="auto">
          <a:xfrm>
            <a:off x="152400" y="762000"/>
            <a:ext cx="29718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a:spcBef>
                <a:spcPct val="50000"/>
              </a:spcBef>
              <a:buFontTx/>
              <a:buAutoNum type="arabicPeriod"/>
            </a:pPr>
            <a:r>
              <a:rPr lang="en-US" altLang="en-US" sz="2000"/>
              <a:t>Ask user how many clusters they’d like. </a:t>
            </a:r>
            <a:r>
              <a:rPr lang="en-US" altLang="en-US" sz="2000" i="1">
                <a:solidFill>
                  <a:srgbClr val="008000"/>
                </a:solidFill>
              </a:rPr>
              <a:t>(e.g. k=5) </a:t>
            </a:r>
            <a:endParaRPr lang="en-US" altLang="en-US" sz="2000"/>
          </a:p>
          <a:p>
            <a:pPr>
              <a:spcBef>
                <a:spcPct val="50000"/>
              </a:spcBef>
              <a:buFontTx/>
              <a:buAutoNum type="arabicPeriod"/>
            </a:pPr>
            <a:r>
              <a:rPr lang="en-US" altLang="en-US" sz="2000"/>
              <a:t>Randomly guess k cluster Center locations</a:t>
            </a:r>
          </a:p>
        </p:txBody>
      </p:sp>
      <p:sp>
        <p:nvSpPr>
          <p:cNvPr id="593926" name="Oval 6">
            <a:extLst>
              <a:ext uri="{FF2B5EF4-FFF2-40B4-BE49-F238E27FC236}">
                <a16:creationId xmlns:a16="http://schemas.microsoft.com/office/drawing/2014/main" id="{5102138D-992C-463B-ABD5-84FFE9F19519}"/>
              </a:ext>
            </a:extLst>
          </p:cNvPr>
          <p:cNvSpPr>
            <a:spLocks noChangeArrowheads="1"/>
          </p:cNvSpPr>
          <p:nvPr/>
        </p:nvSpPr>
        <p:spPr bwMode="auto">
          <a:xfrm>
            <a:off x="5873750" y="4867275"/>
            <a:ext cx="71438"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3927" name="Oval 7">
            <a:extLst>
              <a:ext uri="{FF2B5EF4-FFF2-40B4-BE49-F238E27FC236}">
                <a16:creationId xmlns:a16="http://schemas.microsoft.com/office/drawing/2014/main" id="{4399EC5D-1B69-4B43-AD0E-07B53ABE791B}"/>
              </a:ext>
            </a:extLst>
          </p:cNvPr>
          <p:cNvSpPr>
            <a:spLocks noChangeArrowheads="1"/>
          </p:cNvSpPr>
          <p:nvPr/>
        </p:nvSpPr>
        <p:spPr bwMode="auto">
          <a:xfrm>
            <a:off x="6230938" y="4997450"/>
            <a:ext cx="71437"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3928" name="Oval 8">
            <a:extLst>
              <a:ext uri="{FF2B5EF4-FFF2-40B4-BE49-F238E27FC236}">
                <a16:creationId xmlns:a16="http://schemas.microsoft.com/office/drawing/2014/main" id="{4AF14DBF-CBF4-4ED9-88AB-41AFB66821BF}"/>
              </a:ext>
            </a:extLst>
          </p:cNvPr>
          <p:cNvSpPr>
            <a:spLocks noChangeArrowheads="1"/>
          </p:cNvSpPr>
          <p:nvPr/>
        </p:nvSpPr>
        <p:spPr bwMode="auto">
          <a:xfrm>
            <a:off x="6862763" y="4178300"/>
            <a:ext cx="71437"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3929" name="Oval 9">
            <a:extLst>
              <a:ext uri="{FF2B5EF4-FFF2-40B4-BE49-F238E27FC236}">
                <a16:creationId xmlns:a16="http://schemas.microsoft.com/office/drawing/2014/main" id="{F8B1936D-2872-450B-A1FA-BDD8DD68B150}"/>
              </a:ext>
            </a:extLst>
          </p:cNvPr>
          <p:cNvSpPr>
            <a:spLocks noChangeArrowheads="1"/>
          </p:cNvSpPr>
          <p:nvPr/>
        </p:nvSpPr>
        <p:spPr bwMode="auto">
          <a:xfrm>
            <a:off x="5991225" y="4371975"/>
            <a:ext cx="71438" cy="69850"/>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3930" name="Oval 10">
            <a:extLst>
              <a:ext uri="{FF2B5EF4-FFF2-40B4-BE49-F238E27FC236}">
                <a16:creationId xmlns:a16="http://schemas.microsoft.com/office/drawing/2014/main" id="{6B18110F-BD68-4EF4-A80D-30BDC49D8E12}"/>
              </a:ext>
            </a:extLst>
          </p:cNvPr>
          <p:cNvSpPr>
            <a:spLocks noChangeArrowheads="1"/>
          </p:cNvSpPr>
          <p:nvPr/>
        </p:nvSpPr>
        <p:spPr bwMode="auto">
          <a:xfrm>
            <a:off x="5646738" y="2019300"/>
            <a:ext cx="71437" cy="68263"/>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018" name="Picture 2" descr="km-data">
            <a:extLst>
              <a:ext uri="{FF2B5EF4-FFF2-40B4-BE49-F238E27FC236}">
                <a16:creationId xmlns:a16="http://schemas.microsoft.com/office/drawing/2014/main" id="{6B5D8FCF-C35C-4729-92A9-A271BCE12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
            <a:ext cx="5965825" cy="6149975"/>
          </a:xfrm>
          <a:prstGeom prst="rect">
            <a:avLst/>
          </a:prstGeom>
          <a:noFill/>
          <a:extLst>
            <a:ext uri="{909E8E84-426E-40DD-AFC4-6F175D3DCCD1}">
              <a14:hiddenFill xmlns:a14="http://schemas.microsoft.com/office/drawing/2010/main">
                <a:solidFill>
                  <a:srgbClr val="FFFFFF"/>
                </a:solidFill>
              </a14:hiddenFill>
            </a:ext>
          </a:extLst>
        </p:spPr>
      </p:pic>
      <p:sp>
        <p:nvSpPr>
          <p:cNvPr id="598019" name="Rectangle 3">
            <a:extLst>
              <a:ext uri="{FF2B5EF4-FFF2-40B4-BE49-F238E27FC236}">
                <a16:creationId xmlns:a16="http://schemas.microsoft.com/office/drawing/2014/main" id="{BCC1D09D-4BB0-4908-96DB-28F703F1FE4B}"/>
              </a:ext>
            </a:extLst>
          </p:cNvPr>
          <p:cNvSpPr>
            <a:spLocks noGrp="1" noChangeArrowheads="1"/>
          </p:cNvSpPr>
          <p:nvPr>
            <p:ph type="title"/>
          </p:nvPr>
        </p:nvSpPr>
        <p:spPr>
          <a:xfrm>
            <a:off x="228600" y="152400"/>
            <a:ext cx="2590800" cy="685800"/>
          </a:xfrm>
        </p:spPr>
        <p:txBody>
          <a:bodyPr/>
          <a:lstStyle/>
          <a:p>
            <a:r>
              <a:rPr lang="en-US" altLang="en-US"/>
              <a:t>K-means</a:t>
            </a:r>
          </a:p>
        </p:txBody>
      </p:sp>
      <p:sp>
        <p:nvSpPr>
          <p:cNvPr id="598020" name="Text Box 4">
            <a:extLst>
              <a:ext uri="{FF2B5EF4-FFF2-40B4-BE49-F238E27FC236}">
                <a16:creationId xmlns:a16="http://schemas.microsoft.com/office/drawing/2014/main" id="{689D894F-8692-4D31-A9BA-310F83E2B45E}"/>
              </a:ext>
            </a:extLst>
          </p:cNvPr>
          <p:cNvSpPr txBox="1">
            <a:spLocks noChangeArrowheads="1"/>
          </p:cNvSpPr>
          <p:nvPr/>
        </p:nvSpPr>
        <p:spPr bwMode="auto">
          <a:xfrm>
            <a:off x="152400" y="762000"/>
            <a:ext cx="29718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74725" indent="-457200">
              <a:spcBef>
                <a:spcPct val="0"/>
              </a:spcBef>
              <a:defRPr sz="2400">
                <a:solidFill>
                  <a:schemeClr val="tx1"/>
                </a:solidFill>
                <a:latin typeface="Tahoma" panose="020B0604030504040204" pitchFamily="34" charset="0"/>
              </a:defRPr>
            </a:lvl2pPr>
            <a:lvl3pPr marL="1546225" indent="-457200">
              <a:spcBef>
                <a:spcPct val="0"/>
              </a:spcBef>
              <a:defRPr sz="2400">
                <a:solidFill>
                  <a:schemeClr val="tx1"/>
                </a:solidFill>
                <a:latin typeface="Tahoma" panose="020B0604030504040204" pitchFamily="34" charset="0"/>
              </a:defRPr>
            </a:lvl3pPr>
            <a:lvl4pPr marL="2117725" indent="-457200">
              <a:spcBef>
                <a:spcPct val="0"/>
              </a:spcBef>
              <a:defRPr sz="2400">
                <a:solidFill>
                  <a:schemeClr val="tx1"/>
                </a:solidFill>
                <a:latin typeface="Tahoma" panose="020B0604030504040204" pitchFamily="34" charset="0"/>
              </a:defRPr>
            </a:lvl4pPr>
            <a:lvl5pPr marL="2689225" indent="-457200">
              <a:spcBef>
                <a:spcPct val="0"/>
              </a:spcBef>
              <a:defRPr sz="2400">
                <a:solidFill>
                  <a:schemeClr val="tx1"/>
                </a:solidFill>
                <a:latin typeface="Tahoma" panose="020B0604030504040204" pitchFamily="34" charset="0"/>
              </a:defRPr>
            </a:lvl5pPr>
            <a:lvl6pPr marL="3146425" indent="-457200" fontAlgn="base">
              <a:spcBef>
                <a:spcPct val="0"/>
              </a:spcBef>
              <a:spcAft>
                <a:spcPct val="0"/>
              </a:spcAft>
              <a:defRPr sz="2400">
                <a:solidFill>
                  <a:schemeClr val="tx1"/>
                </a:solidFill>
                <a:latin typeface="Tahoma" panose="020B0604030504040204" pitchFamily="34" charset="0"/>
              </a:defRPr>
            </a:lvl6pPr>
            <a:lvl7pPr marL="3603625" indent="-457200" fontAlgn="base">
              <a:spcBef>
                <a:spcPct val="0"/>
              </a:spcBef>
              <a:spcAft>
                <a:spcPct val="0"/>
              </a:spcAft>
              <a:defRPr sz="2400">
                <a:solidFill>
                  <a:schemeClr val="tx1"/>
                </a:solidFill>
                <a:latin typeface="Tahoma" panose="020B0604030504040204" pitchFamily="34" charset="0"/>
              </a:defRPr>
            </a:lvl7pPr>
            <a:lvl8pPr marL="4060825" indent="-457200" fontAlgn="base">
              <a:spcBef>
                <a:spcPct val="0"/>
              </a:spcBef>
              <a:spcAft>
                <a:spcPct val="0"/>
              </a:spcAft>
              <a:defRPr sz="2400">
                <a:solidFill>
                  <a:schemeClr val="tx1"/>
                </a:solidFill>
                <a:latin typeface="Tahoma" panose="020B0604030504040204" pitchFamily="34" charset="0"/>
              </a:defRPr>
            </a:lvl8pPr>
            <a:lvl9pPr marL="4518025" indent="-457200" fontAlgn="base">
              <a:spcBef>
                <a:spcPct val="0"/>
              </a:spcBef>
              <a:spcAft>
                <a:spcPct val="0"/>
              </a:spcAft>
              <a:defRPr sz="2400">
                <a:solidFill>
                  <a:schemeClr val="tx1"/>
                </a:solidFill>
                <a:latin typeface="Tahoma" panose="020B0604030504040204" pitchFamily="34" charset="0"/>
              </a:defRPr>
            </a:lvl9pPr>
          </a:lstStyle>
          <a:p>
            <a:pPr>
              <a:spcBef>
                <a:spcPct val="50000"/>
              </a:spcBef>
              <a:buFontTx/>
              <a:buAutoNum type="arabicPeriod"/>
            </a:pPr>
            <a:r>
              <a:rPr lang="en-US" altLang="en-US" sz="2000"/>
              <a:t>Ask user how many clusters they’d like. </a:t>
            </a:r>
            <a:r>
              <a:rPr lang="en-US" altLang="en-US" sz="2000" i="1">
                <a:solidFill>
                  <a:srgbClr val="008000"/>
                </a:solidFill>
              </a:rPr>
              <a:t>(e.g. k=5) </a:t>
            </a:r>
            <a:endParaRPr lang="en-US" altLang="en-US" sz="2000"/>
          </a:p>
          <a:p>
            <a:pPr>
              <a:spcBef>
                <a:spcPct val="50000"/>
              </a:spcBef>
              <a:buFontTx/>
              <a:buAutoNum type="arabicPeriod"/>
            </a:pPr>
            <a:r>
              <a:rPr lang="en-US" altLang="en-US" sz="2000"/>
              <a:t>Randomly guess k cluster Center locations</a:t>
            </a:r>
          </a:p>
          <a:p>
            <a:pPr>
              <a:spcBef>
                <a:spcPct val="50000"/>
              </a:spcBef>
              <a:buFontTx/>
              <a:buAutoNum type="arabicPeriod"/>
            </a:pPr>
            <a:r>
              <a:rPr lang="en-US" altLang="en-US" sz="2000"/>
              <a:t>Each datapoint finds out which Center it’s closest to. (Thus each Center “owns” a set of datapoints)</a:t>
            </a:r>
          </a:p>
        </p:txBody>
      </p:sp>
      <p:grpSp>
        <p:nvGrpSpPr>
          <p:cNvPr id="598021" name="Group 5">
            <a:extLst>
              <a:ext uri="{FF2B5EF4-FFF2-40B4-BE49-F238E27FC236}">
                <a16:creationId xmlns:a16="http://schemas.microsoft.com/office/drawing/2014/main" id="{433D34A9-19B4-4B68-8DF2-A304DC32D905}"/>
              </a:ext>
            </a:extLst>
          </p:cNvPr>
          <p:cNvGrpSpPr>
            <a:grpSpLocks/>
          </p:cNvGrpSpPr>
          <p:nvPr/>
        </p:nvGrpSpPr>
        <p:grpSpPr bwMode="auto">
          <a:xfrm>
            <a:off x="3886200" y="1295400"/>
            <a:ext cx="4814888" cy="4362450"/>
            <a:chOff x="2158" y="822"/>
            <a:chExt cx="3256" cy="3010"/>
          </a:xfrm>
        </p:grpSpPr>
        <p:sp>
          <p:nvSpPr>
            <p:cNvPr id="598022" name="Oval 6">
              <a:extLst>
                <a:ext uri="{FF2B5EF4-FFF2-40B4-BE49-F238E27FC236}">
                  <a16:creationId xmlns:a16="http://schemas.microsoft.com/office/drawing/2014/main" id="{99CE8C76-46C6-430E-BB7A-6BC13140A1A7}"/>
                </a:ext>
              </a:extLst>
            </p:cNvPr>
            <p:cNvSpPr>
              <a:spLocks noChangeArrowheads="1"/>
            </p:cNvSpPr>
            <p:nvPr/>
          </p:nvSpPr>
          <p:spPr bwMode="auto">
            <a:xfrm>
              <a:off x="3502" y="3287"/>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3" name="Oval 7">
              <a:extLst>
                <a:ext uri="{FF2B5EF4-FFF2-40B4-BE49-F238E27FC236}">
                  <a16:creationId xmlns:a16="http://schemas.microsoft.com/office/drawing/2014/main" id="{2B1BDD90-5CB0-4FCB-BD3C-6BD21135AAD6}"/>
                </a:ext>
              </a:extLst>
            </p:cNvPr>
            <p:cNvSpPr>
              <a:spLocks noChangeArrowheads="1"/>
            </p:cNvSpPr>
            <p:nvPr/>
          </p:nvSpPr>
          <p:spPr bwMode="auto">
            <a:xfrm>
              <a:off x="3744" y="3376"/>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4" name="Oval 8">
              <a:extLst>
                <a:ext uri="{FF2B5EF4-FFF2-40B4-BE49-F238E27FC236}">
                  <a16:creationId xmlns:a16="http://schemas.microsoft.com/office/drawing/2014/main" id="{E4802023-DAB1-4245-8734-03C29723DAA4}"/>
                </a:ext>
              </a:extLst>
            </p:cNvPr>
            <p:cNvSpPr>
              <a:spLocks noChangeArrowheads="1"/>
            </p:cNvSpPr>
            <p:nvPr/>
          </p:nvSpPr>
          <p:spPr bwMode="auto">
            <a:xfrm>
              <a:off x="4171" y="2811"/>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5" name="Oval 9">
              <a:extLst>
                <a:ext uri="{FF2B5EF4-FFF2-40B4-BE49-F238E27FC236}">
                  <a16:creationId xmlns:a16="http://schemas.microsoft.com/office/drawing/2014/main" id="{F22F3150-EDB9-4191-BAFC-CED88467D1DA}"/>
                </a:ext>
              </a:extLst>
            </p:cNvPr>
            <p:cNvSpPr>
              <a:spLocks noChangeArrowheads="1"/>
            </p:cNvSpPr>
            <p:nvPr/>
          </p:nvSpPr>
          <p:spPr bwMode="auto">
            <a:xfrm>
              <a:off x="3582" y="2945"/>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6" name="Oval 10">
              <a:extLst>
                <a:ext uri="{FF2B5EF4-FFF2-40B4-BE49-F238E27FC236}">
                  <a16:creationId xmlns:a16="http://schemas.microsoft.com/office/drawing/2014/main" id="{554F2DBA-E0D7-4B8F-B625-4FF0B2DADAC5}"/>
                </a:ext>
              </a:extLst>
            </p:cNvPr>
            <p:cNvSpPr>
              <a:spLocks noChangeArrowheads="1"/>
            </p:cNvSpPr>
            <p:nvPr/>
          </p:nvSpPr>
          <p:spPr bwMode="auto">
            <a:xfrm>
              <a:off x="3349" y="1321"/>
              <a:ext cx="48" cy="48"/>
            </a:xfrm>
            <a:prstGeom prst="ellipse">
              <a:avLst/>
            </a:prstGeom>
            <a:solidFill>
              <a:schemeClr val="hlink"/>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98027" name="Line 11">
              <a:extLst>
                <a:ext uri="{FF2B5EF4-FFF2-40B4-BE49-F238E27FC236}">
                  <a16:creationId xmlns:a16="http://schemas.microsoft.com/office/drawing/2014/main" id="{A8BE4F53-2275-4573-9C5C-DB1064CA4649}"/>
                </a:ext>
              </a:extLst>
            </p:cNvPr>
            <p:cNvSpPr>
              <a:spLocks noChangeShapeType="1"/>
            </p:cNvSpPr>
            <p:nvPr/>
          </p:nvSpPr>
          <p:spPr bwMode="auto">
            <a:xfrm flipH="1">
              <a:off x="3771" y="822"/>
              <a:ext cx="1643" cy="13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28" name="Line 12">
              <a:extLst>
                <a:ext uri="{FF2B5EF4-FFF2-40B4-BE49-F238E27FC236}">
                  <a16:creationId xmlns:a16="http://schemas.microsoft.com/office/drawing/2014/main" id="{EDF7EFDC-A31A-433E-B7CC-E56AF3DA6B90}"/>
                </a:ext>
              </a:extLst>
            </p:cNvPr>
            <p:cNvSpPr>
              <a:spLocks noChangeShapeType="1"/>
            </p:cNvSpPr>
            <p:nvPr/>
          </p:nvSpPr>
          <p:spPr bwMode="auto">
            <a:xfrm>
              <a:off x="3771" y="2181"/>
              <a:ext cx="123" cy="8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29" name="Line 13">
              <a:extLst>
                <a:ext uri="{FF2B5EF4-FFF2-40B4-BE49-F238E27FC236}">
                  <a16:creationId xmlns:a16="http://schemas.microsoft.com/office/drawing/2014/main" id="{EB82EAEC-794B-48E5-89F2-B63C9FC0E123}"/>
                </a:ext>
              </a:extLst>
            </p:cNvPr>
            <p:cNvSpPr>
              <a:spLocks noChangeShapeType="1"/>
            </p:cNvSpPr>
            <p:nvPr/>
          </p:nvSpPr>
          <p:spPr bwMode="auto">
            <a:xfrm>
              <a:off x="3894" y="3057"/>
              <a:ext cx="537"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30" name="Line 14">
              <a:extLst>
                <a:ext uri="{FF2B5EF4-FFF2-40B4-BE49-F238E27FC236}">
                  <a16:creationId xmlns:a16="http://schemas.microsoft.com/office/drawing/2014/main" id="{68D0A7E7-4B23-4ABB-BB7C-3A78175ABED4}"/>
                </a:ext>
              </a:extLst>
            </p:cNvPr>
            <p:cNvSpPr>
              <a:spLocks noChangeShapeType="1"/>
            </p:cNvSpPr>
            <p:nvPr/>
          </p:nvSpPr>
          <p:spPr bwMode="auto">
            <a:xfrm flipH="1">
              <a:off x="3640" y="3057"/>
              <a:ext cx="254" cy="1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31" name="Line 15">
              <a:extLst>
                <a:ext uri="{FF2B5EF4-FFF2-40B4-BE49-F238E27FC236}">
                  <a16:creationId xmlns:a16="http://schemas.microsoft.com/office/drawing/2014/main" id="{2462046D-135F-440F-BF66-688B5E93B862}"/>
                </a:ext>
              </a:extLst>
            </p:cNvPr>
            <p:cNvSpPr>
              <a:spLocks noChangeShapeType="1"/>
            </p:cNvSpPr>
            <p:nvPr/>
          </p:nvSpPr>
          <p:spPr bwMode="auto">
            <a:xfrm flipH="1" flipV="1">
              <a:off x="2158" y="2796"/>
              <a:ext cx="1490" cy="3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32" name="Line 16">
              <a:extLst>
                <a:ext uri="{FF2B5EF4-FFF2-40B4-BE49-F238E27FC236}">
                  <a16:creationId xmlns:a16="http://schemas.microsoft.com/office/drawing/2014/main" id="{745D0204-3C24-405F-802E-9C19C54FE545}"/>
                </a:ext>
              </a:extLst>
            </p:cNvPr>
            <p:cNvSpPr>
              <a:spLocks noChangeShapeType="1"/>
            </p:cNvSpPr>
            <p:nvPr/>
          </p:nvSpPr>
          <p:spPr bwMode="auto">
            <a:xfrm flipH="1">
              <a:off x="3617" y="3164"/>
              <a:ext cx="31" cy="6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98033" name="Line 17">
              <a:extLst>
                <a:ext uri="{FF2B5EF4-FFF2-40B4-BE49-F238E27FC236}">
                  <a16:creationId xmlns:a16="http://schemas.microsoft.com/office/drawing/2014/main" id="{0A93B62E-7430-439A-A7AA-EB594366E159}"/>
                </a:ext>
              </a:extLst>
            </p:cNvPr>
            <p:cNvSpPr>
              <a:spLocks noChangeShapeType="1"/>
            </p:cNvSpPr>
            <p:nvPr/>
          </p:nvSpPr>
          <p:spPr bwMode="auto">
            <a:xfrm flipH="1">
              <a:off x="2158" y="2181"/>
              <a:ext cx="1605" cy="1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8E816AC679FF4C86C22834E825BD05" ma:contentTypeVersion="1" ma:contentTypeDescription="Create a new document." ma:contentTypeScope="" ma:versionID="066e42d507d75a122d0db91dd470f30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733E57A-4545-40EE-B846-546C23E6052F}">
  <ds:schemaRefs>
    <ds:schemaRef ds:uri="http://schemas.microsoft.com/sharepoint/v3/contenttype/forms"/>
  </ds:schemaRefs>
</ds:datastoreItem>
</file>

<file path=customXml/itemProps2.xml><?xml version="1.0" encoding="utf-8"?>
<ds:datastoreItem xmlns:ds="http://schemas.openxmlformats.org/officeDocument/2006/customXml" ds:itemID="{F942CDD3-2BBD-46F1-929C-F92F3B4EA8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C2C9DE-C811-4406-9A96-B5F84A419B8F}">
  <ds:schemaRefs>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10611</TotalTime>
  <Words>862</Words>
  <Application>Microsoft Office PowerPoint</Application>
  <PresentationFormat>On-screen Show (4:3)</PresentationFormat>
  <Paragraphs>111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Tahoma</vt:lpstr>
      <vt:lpstr>Office Theme</vt:lpstr>
      <vt:lpstr>Clustering (Grouping)</vt:lpstr>
      <vt:lpstr>Agenda </vt:lpstr>
      <vt:lpstr>PowerPoint Presentation</vt:lpstr>
      <vt:lpstr>PowerPoint Presentation</vt:lpstr>
      <vt:lpstr>Hilpisch pg 5</vt:lpstr>
      <vt:lpstr>Some Data</vt:lpstr>
      <vt:lpstr>K-means</vt:lpstr>
      <vt:lpstr>K-means</vt:lpstr>
      <vt:lpstr>K-means</vt:lpstr>
      <vt:lpstr>K-means Start</vt:lpstr>
      <vt:lpstr>K-means continues…</vt:lpstr>
      <vt:lpstr>K-means continues…</vt:lpstr>
      <vt:lpstr>K-means continues…</vt:lpstr>
      <vt:lpstr>K-means continues…</vt:lpstr>
      <vt:lpstr>K-means continues…</vt:lpstr>
      <vt:lpstr>K-means continues…</vt:lpstr>
      <vt:lpstr>K-means continues…</vt:lpstr>
      <vt:lpstr>K-means continues…</vt:lpstr>
      <vt:lpstr>K-means terminates</vt:lpstr>
      <vt:lpstr>K-means Questions</vt:lpstr>
      <vt:lpstr>Equity</vt:lpstr>
      <vt:lpstr>Elbow Using Python</vt:lpstr>
      <vt:lpstr>Comparing with other models</vt:lpstr>
      <vt:lpstr>Alternate to Kmean : Gaussian Mixture Machines</vt:lpstr>
      <vt:lpstr>Heatmap and Dendrogram : Which Features are more important</vt:lpstr>
      <vt:lpstr>Dendrogram</vt:lpstr>
      <vt:lpstr>Review your understanding </vt:lpstr>
      <vt:lpstr>PowerPoint Presentation</vt:lpstr>
      <vt:lpstr>Kmeans on CreditCardDefault using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on  these lines</dc:title>
  <dc:creator>User</dc:creator>
  <cp:lastModifiedBy>Dr Teoh Teik Toe</cp:lastModifiedBy>
  <cp:revision>437</cp:revision>
  <dcterms:created xsi:type="dcterms:W3CDTF">2017-05-14T01:29:56Z</dcterms:created>
  <dcterms:modified xsi:type="dcterms:W3CDTF">2022-09-27T00:07:14Z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0x010100E28E816AC679FF4C86C22834E825BD05</vt:lpwstr>
  </property>
</Properties>
</file>