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82" r:id="rId5"/>
    <p:sldId id="283" r:id="rId6"/>
    <p:sldId id="285" r:id="rId7"/>
    <p:sldId id="284" r:id="rId8"/>
    <p:sldId id="287" r:id="rId9"/>
    <p:sldId id="286" r:id="rId10"/>
    <p:sldId id="288" r:id="rId11"/>
    <p:sldId id="289" r:id="rId12"/>
    <p:sldId id="290" r:id="rId13"/>
    <p:sldId id="292" r:id="rId14"/>
    <p:sldId id="298" r:id="rId15"/>
    <p:sldId id="299" r:id="rId16"/>
    <p:sldId id="293" r:id="rId17"/>
    <p:sldId id="294" r:id="rId18"/>
    <p:sldId id="291" r:id="rId19"/>
    <p:sldId id="296" r:id="rId20"/>
    <p:sldId id="295" r:id="rId21"/>
    <p:sldId id="297" r:id="rId22"/>
    <p:sldId id="301" r:id="rId23"/>
    <p:sldId id="300" r:id="rId24"/>
    <p:sldId id="302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AC800"/>
    <a:srgbClr val="C864C8"/>
    <a:srgbClr val="E60028"/>
    <a:srgbClr val="00C8A0"/>
    <a:srgbClr val="50D2FF"/>
    <a:srgbClr val="000054"/>
    <a:srgbClr val="0078FF"/>
    <a:srgbClr val="AA00AA"/>
    <a:srgbClr val="7AE1AA"/>
    <a:srgbClr val="FF8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05981B-9921-4703-AB60-7DDFE68A95F8}" v="136" dt="2021-06-13T07:23:27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525" autoAdjust="0"/>
  </p:normalViewPr>
  <p:slideViewPr>
    <p:cSldViewPr snapToGrid="0" snapToObjects="1">
      <p:cViewPr varScale="1">
        <p:scale>
          <a:sx n="147" d="100"/>
          <a:sy n="147" d="100"/>
        </p:scale>
        <p:origin x="462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5F2C75-1C14-4292-9003-906676091001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5FD6641-CF9B-4820-AFDC-C6657ACBA736}">
      <dgm:prSet/>
      <dgm:spPr/>
      <dgm:t>
        <a:bodyPr/>
        <a:lstStyle/>
        <a:p>
          <a:r>
            <a:rPr lang="en-US" dirty="0"/>
            <a:t>Train/Test/Val split – 60/20/20</a:t>
          </a:r>
        </a:p>
      </dgm:t>
    </dgm:pt>
    <dgm:pt modelId="{B0029998-2513-479F-AB71-D04ADD893D21}" type="parTrans" cxnId="{AB7BF20D-A5EC-476D-AB9A-C89288D2B782}">
      <dgm:prSet/>
      <dgm:spPr/>
      <dgm:t>
        <a:bodyPr/>
        <a:lstStyle/>
        <a:p>
          <a:endParaRPr lang="en-US"/>
        </a:p>
      </dgm:t>
    </dgm:pt>
    <dgm:pt modelId="{AC729E4E-272F-4D62-971E-0547CE4B6904}" type="sibTrans" cxnId="{AB7BF20D-A5EC-476D-AB9A-C89288D2B782}">
      <dgm:prSet/>
      <dgm:spPr/>
      <dgm:t>
        <a:bodyPr/>
        <a:lstStyle/>
        <a:p>
          <a:endParaRPr lang="en-US"/>
        </a:p>
      </dgm:t>
    </dgm:pt>
    <dgm:pt modelId="{1B4E7C9A-30C3-4916-8F4B-07B7153C6349}">
      <dgm:prSet/>
      <dgm:spPr/>
      <dgm:t>
        <a:bodyPr/>
        <a:lstStyle/>
        <a:p>
          <a:r>
            <a:rPr lang="en-US"/>
            <a:t>Image data generation &amp; augmentation</a:t>
          </a:r>
        </a:p>
      </dgm:t>
    </dgm:pt>
    <dgm:pt modelId="{E25C9697-17B4-4B9B-81F7-C8A85D6E4D5B}" type="parTrans" cxnId="{45F43EC5-8A83-4960-BA01-B20418317475}">
      <dgm:prSet/>
      <dgm:spPr/>
      <dgm:t>
        <a:bodyPr/>
        <a:lstStyle/>
        <a:p>
          <a:endParaRPr lang="en-US"/>
        </a:p>
      </dgm:t>
    </dgm:pt>
    <dgm:pt modelId="{379AB51B-BEEC-4605-B469-A9A19561A3A0}" type="sibTrans" cxnId="{45F43EC5-8A83-4960-BA01-B20418317475}">
      <dgm:prSet/>
      <dgm:spPr/>
      <dgm:t>
        <a:bodyPr/>
        <a:lstStyle/>
        <a:p>
          <a:endParaRPr lang="en-US"/>
        </a:p>
      </dgm:t>
    </dgm:pt>
    <dgm:pt modelId="{FE5F4259-B27F-4B6F-9C97-F7E4D09645BB}">
      <dgm:prSet/>
      <dgm:spPr/>
      <dgm:t>
        <a:bodyPr/>
        <a:lstStyle/>
        <a:p>
          <a:r>
            <a:rPr lang="en-US" dirty="0"/>
            <a:t>Rescale</a:t>
          </a:r>
        </a:p>
      </dgm:t>
    </dgm:pt>
    <dgm:pt modelId="{320A8221-FE12-4718-BC8F-F2962F712F3A}" type="parTrans" cxnId="{72F33433-1DA2-45B4-BBA7-05ADD7DF8DCE}">
      <dgm:prSet/>
      <dgm:spPr/>
      <dgm:t>
        <a:bodyPr/>
        <a:lstStyle/>
        <a:p>
          <a:endParaRPr lang="en-US"/>
        </a:p>
      </dgm:t>
    </dgm:pt>
    <dgm:pt modelId="{2777049C-77C3-4CA9-988E-C3C53463AF33}" type="sibTrans" cxnId="{72F33433-1DA2-45B4-BBA7-05ADD7DF8DCE}">
      <dgm:prSet/>
      <dgm:spPr/>
      <dgm:t>
        <a:bodyPr/>
        <a:lstStyle/>
        <a:p>
          <a:endParaRPr lang="en-US"/>
        </a:p>
      </dgm:t>
    </dgm:pt>
    <dgm:pt modelId="{2C582936-54E7-4053-8434-6C0102CFBC62}">
      <dgm:prSet/>
      <dgm:spPr/>
      <dgm:t>
        <a:bodyPr/>
        <a:lstStyle/>
        <a:p>
          <a:r>
            <a:rPr lang="en-US" dirty="0"/>
            <a:t>Model development - Convolution Neural Network – </a:t>
          </a:r>
          <a:r>
            <a:rPr lang="en-US" dirty="0" err="1"/>
            <a:t>LeNet</a:t>
          </a:r>
          <a:endParaRPr lang="en-US" dirty="0"/>
        </a:p>
      </dgm:t>
    </dgm:pt>
    <dgm:pt modelId="{62C41C0F-B122-49C0-AE9E-BA5E0EC6032C}" type="parTrans" cxnId="{8E06F240-FA19-453F-87E6-582F8AD06E1B}">
      <dgm:prSet/>
      <dgm:spPr/>
      <dgm:t>
        <a:bodyPr/>
        <a:lstStyle/>
        <a:p>
          <a:endParaRPr lang="en-US"/>
        </a:p>
      </dgm:t>
    </dgm:pt>
    <dgm:pt modelId="{C62E5063-2A5A-4789-BE9A-0C825BDA92F1}" type="sibTrans" cxnId="{8E06F240-FA19-453F-87E6-582F8AD06E1B}">
      <dgm:prSet/>
      <dgm:spPr/>
      <dgm:t>
        <a:bodyPr/>
        <a:lstStyle/>
        <a:p>
          <a:endParaRPr lang="en-US"/>
        </a:p>
      </dgm:t>
    </dgm:pt>
    <dgm:pt modelId="{24F965FF-5BB2-4AE0-BDCF-63FBE1AF0ABF}">
      <dgm:prSet/>
      <dgm:spPr/>
      <dgm:t>
        <a:bodyPr/>
        <a:lstStyle/>
        <a:p>
          <a:r>
            <a:rPr lang="en-US"/>
            <a:t>Training &amp; Evaluation</a:t>
          </a:r>
        </a:p>
      </dgm:t>
    </dgm:pt>
    <dgm:pt modelId="{DA590BAC-C590-4549-80F1-679C75F91011}" type="parTrans" cxnId="{1ADA42EF-4B83-4B51-95C8-B6DDFBD851E7}">
      <dgm:prSet/>
      <dgm:spPr/>
      <dgm:t>
        <a:bodyPr/>
        <a:lstStyle/>
        <a:p>
          <a:endParaRPr lang="en-US"/>
        </a:p>
      </dgm:t>
    </dgm:pt>
    <dgm:pt modelId="{39CD66DE-BA07-4911-A954-1747D7929149}" type="sibTrans" cxnId="{1ADA42EF-4B83-4B51-95C8-B6DDFBD851E7}">
      <dgm:prSet/>
      <dgm:spPr/>
      <dgm:t>
        <a:bodyPr/>
        <a:lstStyle/>
        <a:p>
          <a:endParaRPr lang="en-US"/>
        </a:p>
      </dgm:t>
    </dgm:pt>
    <dgm:pt modelId="{D39A2753-7285-4231-974E-78C623725C09}" type="pres">
      <dgm:prSet presAssocID="{B05F2C75-1C14-4292-9003-906676091001}" presName="linear" presStyleCnt="0">
        <dgm:presLayoutVars>
          <dgm:dir/>
          <dgm:animLvl val="lvl"/>
          <dgm:resizeHandles val="exact"/>
        </dgm:presLayoutVars>
      </dgm:prSet>
      <dgm:spPr/>
    </dgm:pt>
    <dgm:pt modelId="{5E4EE688-8099-4977-B3AC-1666DE899E96}" type="pres">
      <dgm:prSet presAssocID="{E5FD6641-CF9B-4820-AFDC-C6657ACBA736}" presName="parentLin" presStyleCnt="0"/>
      <dgm:spPr/>
    </dgm:pt>
    <dgm:pt modelId="{E3EBB301-634D-4996-A477-5F2B0F40B91E}" type="pres">
      <dgm:prSet presAssocID="{E5FD6641-CF9B-4820-AFDC-C6657ACBA736}" presName="parentLeftMargin" presStyleLbl="node1" presStyleIdx="0" presStyleCnt="4"/>
      <dgm:spPr/>
    </dgm:pt>
    <dgm:pt modelId="{18CF5385-F080-4220-ABAD-4933EDC29C8A}" type="pres">
      <dgm:prSet presAssocID="{E5FD6641-CF9B-4820-AFDC-C6657ACBA73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C40A6C5-8810-45DF-B92C-1D250302D8CE}" type="pres">
      <dgm:prSet presAssocID="{E5FD6641-CF9B-4820-AFDC-C6657ACBA736}" presName="negativeSpace" presStyleCnt="0"/>
      <dgm:spPr/>
    </dgm:pt>
    <dgm:pt modelId="{2145EDE8-26BF-4E56-81A1-D0C140377AB6}" type="pres">
      <dgm:prSet presAssocID="{E5FD6641-CF9B-4820-AFDC-C6657ACBA736}" presName="childText" presStyleLbl="conFgAcc1" presStyleIdx="0" presStyleCnt="4">
        <dgm:presLayoutVars>
          <dgm:bulletEnabled val="1"/>
        </dgm:presLayoutVars>
      </dgm:prSet>
      <dgm:spPr/>
    </dgm:pt>
    <dgm:pt modelId="{30778FEE-57B4-49FB-B39E-7537F24A16AB}" type="pres">
      <dgm:prSet presAssocID="{AC729E4E-272F-4D62-971E-0547CE4B6904}" presName="spaceBetweenRectangles" presStyleCnt="0"/>
      <dgm:spPr/>
    </dgm:pt>
    <dgm:pt modelId="{A8270B5E-41A8-4B1F-BD39-DD34986719DC}" type="pres">
      <dgm:prSet presAssocID="{1B4E7C9A-30C3-4916-8F4B-07B7153C6349}" presName="parentLin" presStyleCnt="0"/>
      <dgm:spPr/>
    </dgm:pt>
    <dgm:pt modelId="{D0F76C89-3FDA-46ED-B917-AFB1DD0DB70F}" type="pres">
      <dgm:prSet presAssocID="{1B4E7C9A-30C3-4916-8F4B-07B7153C6349}" presName="parentLeftMargin" presStyleLbl="node1" presStyleIdx="0" presStyleCnt="4"/>
      <dgm:spPr/>
    </dgm:pt>
    <dgm:pt modelId="{FE160932-571F-4B81-987D-7D4096A42820}" type="pres">
      <dgm:prSet presAssocID="{1B4E7C9A-30C3-4916-8F4B-07B7153C634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E298274-BF9F-46F0-8894-CC9488769985}" type="pres">
      <dgm:prSet presAssocID="{1B4E7C9A-30C3-4916-8F4B-07B7153C6349}" presName="negativeSpace" presStyleCnt="0"/>
      <dgm:spPr/>
    </dgm:pt>
    <dgm:pt modelId="{949E6EA3-ABC8-490E-BABD-1F8F5FF2A919}" type="pres">
      <dgm:prSet presAssocID="{1B4E7C9A-30C3-4916-8F4B-07B7153C6349}" presName="childText" presStyleLbl="conFgAcc1" presStyleIdx="1" presStyleCnt="4">
        <dgm:presLayoutVars>
          <dgm:bulletEnabled val="1"/>
        </dgm:presLayoutVars>
      </dgm:prSet>
      <dgm:spPr/>
    </dgm:pt>
    <dgm:pt modelId="{7AE9DDF1-9169-477C-B3ED-4085CD8A20FD}" type="pres">
      <dgm:prSet presAssocID="{379AB51B-BEEC-4605-B469-A9A19561A3A0}" presName="spaceBetweenRectangles" presStyleCnt="0"/>
      <dgm:spPr/>
    </dgm:pt>
    <dgm:pt modelId="{208B14AE-D05F-4A84-9C12-B3D2CB93AE6F}" type="pres">
      <dgm:prSet presAssocID="{2C582936-54E7-4053-8434-6C0102CFBC62}" presName="parentLin" presStyleCnt="0"/>
      <dgm:spPr/>
    </dgm:pt>
    <dgm:pt modelId="{36EC8721-D2C1-49FA-B926-907F3DED3DC3}" type="pres">
      <dgm:prSet presAssocID="{2C582936-54E7-4053-8434-6C0102CFBC62}" presName="parentLeftMargin" presStyleLbl="node1" presStyleIdx="1" presStyleCnt="4"/>
      <dgm:spPr/>
    </dgm:pt>
    <dgm:pt modelId="{954BF2D9-0C89-4951-BC65-C125810E6871}" type="pres">
      <dgm:prSet presAssocID="{2C582936-54E7-4053-8434-6C0102CFBC6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4BBD062-C5C8-4AC6-AAD9-FD66A7E04D5D}" type="pres">
      <dgm:prSet presAssocID="{2C582936-54E7-4053-8434-6C0102CFBC62}" presName="negativeSpace" presStyleCnt="0"/>
      <dgm:spPr/>
    </dgm:pt>
    <dgm:pt modelId="{4053F7DF-930B-406F-86B9-855E61CC1485}" type="pres">
      <dgm:prSet presAssocID="{2C582936-54E7-4053-8434-6C0102CFBC62}" presName="childText" presStyleLbl="conFgAcc1" presStyleIdx="2" presStyleCnt="4">
        <dgm:presLayoutVars>
          <dgm:bulletEnabled val="1"/>
        </dgm:presLayoutVars>
      </dgm:prSet>
      <dgm:spPr/>
    </dgm:pt>
    <dgm:pt modelId="{16316E9A-46B5-407A-B577-FDCDB1EA0241}" type="pres">
      <dgm:prSet presAssocID="{C62E5063-2A5A-4789-BE9A-0C825BDA92F1}" presName="spaceBetweenRectangles" presStyleCnt="0"/>
      <dgm:spPr/>
    </dgm:pt>
    <dgm:pt modelId="{E93DD5CB-99E0-4AC5-BB09-BF122A0DAA49}" type="pres">
      <dgm:prSet presAssocID="{24F965FF-5BB2-4AE0-BDCF-63FBE1AF0ABF}" presName="parentLin" presStyleCnt="0"/>
      <dgm:spPr/>
    </dgm:pt>
    <dgm:pt modelId="{66B396A9-03CA-415F-9399-F2C1D5952350}" type="pres">
      <dgm:prSet presAssocID="{24F965FF-5BB2-4AE0-BDCF-63FBE1AF0ABF}" presName="parentLeftMargin" presStyleLbl="node1" presStyleIdx="2" presStyleCnt="4"/>
      <dgm:spPr/>
    </dgm:pt>
    <dgm:pt modelId="{B037D612-BA03-411D-99BB-38A8F7BC0AAC}" type="pres">
      <dgm:prSet presAssocID="{24F965FF-5BB2-4AE0-BDCF-63FBE1AF0AB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550BD70-DF3D-497C-80F9-2B76FE1AF2C7}" type="pres">
      <dgm:prSet presAssocID="{24F965FF-5BB2-4AE0-BDCF-63FBE1AF0ABF}" presName="negativeSpace" presStyleCnt="0"/>
      <dgm:spPr/>
    </dgm:pt>
    <dgm:pt modelId="{4B10E15B-1FA6-48C3-A07B-4BFE46160C3F}" type="pres">
      <dgm:prSet presAssocID="{24F965FF-5BB2-4AE0-BDCF-63FBE1AF0AB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272020B-CAC7-4F75-A506-8CC0DEE44739}" type="presOf" srcId="{24F965FF-5BB2-4AE0-BDCF-63FBE1AF0ABF}" destId="{B037D612-BA03-411D-99BB-38A8F7BC0AAC}" srcOrd="1" destOrd="0" presId="urn:microsoft.com/office/officeart/2005/8/layout/list1"/>
    <dgm:cxn modelId="{AB7BF20D-A5EC-476D-AB9A-C89288D2B782}" srcId="{B05F2C75-1C14-4292-9003-906676091001}" destId="{E5FD6641-CF9B-4820-AFDC-C6657ACBA736}" srcOrd="0" destOrd="0" parTransId="{B0029998-2513-479F-AB71-D04ADD893D21}" sibTransId="{AC729E4E-272F-4D62-971E-0547CE4B6904}"/>
    <dgm:cxn modelId="{70DDA317-FFEB-4D83-A726-D47DC7CB8901}" type="presOf" srcId="{FE5F4259-B27F-4B6F-9C97-F7E4D09645BB}" destId="{949E6EA3-ABC8-490E-BABD-1F8F5FF2A919}" srcOrd="0" destOrd="0" presId="urn:microsoft.com/office/officeart/2005/8/layout/list1"/>
    <dgm:cxn modelId="{72F33433-1DA2-45B4-BBA7-05ADD7DF8DCE}" srcId="{1B4E7C9A-30C3-4916-8F4B-07B7153C6349}" destId="{FE5F4259-B27F-4B6F-9C97-F7E4D09645BB}" srcOrd="0" destOrd="0" parTransId="{320A8221-FE12-4718-BC8F-F2962F712F3A}" sibTransId="{2777049C-77C3-4CA9-988E-C3C53463AF33}"/>
    <dgm:cxn modelId="{8E06F240-FA19-453F-87E6-582F8AD06E1B}" srcId="{B05F2C75-1C14-4292-9003-906676091001}" destId="{2C582936-54E7-4053-8434-6C0102CFBC62}" srcOrd="2" destOrd="0" parTransId="{62C41C0F-B122-49C0-AE9E-BA5E0EC6032C}" sibTransId="{C62E5063-2A5A-4789-BE9A-0C825BDA92F1}"/>
    <dgm:cxn modelId="{677D655B-2554-4836-B20C-7FE1CC0FF8AF}" type="presOf" srcId="{E5FD6641-CF9B-4820-AFDC-C6657ACBA736}" destId="{18CF5385-F080-4220-ABAD-4933EDC29C8A}" srcOrd="1" destOrd="0" presId="urn:microsoft.com/office/officeart/2005/8/layout/list1"/>
    <dgm:cxn modelId="{BC0D3051-D1C8-45E9-A81B-58C566FFF59D}" type="presOf" srcId="{2C582936-54E7-4053-8434-6C0102CFBC62}" destId="{36EC8721-D2C1-49FA-B926-907F3DED3DC3}" srcOrd="0" destOrd="0" presId="urn:microsoft.com/office/officeart/2005/8/layout/list1"/>
    <dgm:cxn modelId="{A8422752-9805-4D22-AAC7-BBF2A8866D4B}" type="presOf" srcId="{E5FD6641-CF9B-4820-AFDC-C6657ACBA736}" destId="{E3EBB301-634D-4996-A477-5F2B0F40B91E}" srcOrd="0" destOrd="0" presId="urn:microsoft.com/office/officeart/2005/8/layout/list1"/>
    <dgm:cxn modelId="{E8934B52-8821-4741-AF4B-DFDA936C50A9}" type="presOf" srcId="{1B4E7C9A-30C3-4916-8F4B-07B7153C6349}" destId="{FE160932-571F-4B81-987D-7D4096A42820}" srcOrd="1" destOrd="0" presId="urn:microsoft.com/office/officeart/2005/8/layout/list1"/>
    <dgm:cxn modelId="{841D7487-43AD-4BEE-AE1F-27F22B613477}" type="presOf" srcId="{2C582936-54E7-4053-8434-6C0102CFBC62}" destId="{954BF2D9-0C89-4951-BC65-C125810E6871}" srcOrd="1" destOrd="0" presId="urn:microsoft.com/office/officeart/2005/8/layout/list1"/>
    <dgm:cxn modelId="{4C31CB91-40EE-4304-9F1D-A1105D1F348D}" type="presOf" srcId="{24F965FF-5BB2-4AE0-BDCF-63FBE1AF0ABF}" destId="{66B396A9-03CA-415F-9399-F2C1D5952350}" srcOrd="0" destOrd="0" presId="urn:microsoft.com/office/officeart/2005/8/layout/list1"/>
    <dgm:cxn modelId="{4AA575A9-EAA1-4370-BD99-5FFFD0C3C9E8}" type="presOf" srcId="{B05F2C75-1C14-4292-9003-906676091001}" destId="{D39A2753-7285-4231-974E-78C623725C09}" srcOrd="0" destOrd="0" presId="urn:microsoft.com/office/officeart/2005/8/layout/list1"/>
    <dgm:cxn modelId="{B0A575AE-A753-4E8B-8FA8-D649F6135870}" type="presOf" srcId="{1B4E7C9A-30C3-4916-8F4B-07B7153C6349}" destId="{D0F76C89-3FDA-46ED-B917-AFB1DD0DB70F}" srcOrd="0" destOrd="0" presId="urn:microsoft.com/office/officeart/2005/8/layout/list1"/>
    <dgm:cxn modelId="{45F43EC5-8A83-4960-BA01-B20418317475}" srcId="{B05F2C75-1C14-4292-9003-906676091001}" destId="{1B4E7C9A-30C3-4916-8F4B-07B7153C6349}" srcOrd="1" destOrd="0" parTransId="{E25C9697-17B4-4B9B-81F7-C8A85D6E4D5B}" sibTransId="{379AB51B-BEEC-4605-B469-A9A19561A3A0}"/>
    <dgm:cxn modelId="{1ADA42EF-4B83-4B51-95C8-B6DDFBD851E7}" srcId="{B05F2C75-1C14-4292-9003-906676091001}" destId="{24F965FF-5BB2-4AE0-BDCF-63FBE1AF0ABF}" srcOrd="3" destOrd="0" parTransId="{DA590BAC-C590-4549-80F1-679C75F91011}" sibTransId="{39CD66DE-BA07-4911-A954-1747D7929149}"/>
    <dgm:cxn modelId="{641F3A3E-F584-4121-A9B0-BD4F74DF9C2F}" type="presParOf" srcId="{D39A2753-7285-4231-974E-78C623725C09}" destId="{5E4EE688-8099-4977-B3AC-1666DE899E96}" srcOrd="0" destOrd="0" presId="urn:microsoft.com/office/officeart/2005/8/layout/list1"/>
    <dgm:cxn modelId="{9C048C34-7A33-4DD9-872A-12BF9CC64F19}" type="presParOf" srcId="{5E4EE688-8099-4977-B3AC-1666DE899E96}" destId="{E3EBB301-634D-4996-A477-5F2B0F40B91E}" srcOrd="0" destOrd="0" presId="urn:microsoft.com/office/officeart/2005/8/layout/list1"/>
    <dgm:cxn modelId="{7DE11A44-277D-46B9-AA95-A16E115726C5}" type="presParOf" srcId="{5E4EE688-8099-4977-B3AC-1666DE899E96}" destId="{18CF5385-F080-4220-ABAD-4933EDC29C8A}" srcOrd="1" destOrd="0" presId="urn:microsoft.com/office/officeart/2005/8/layout/list1"/>
    <dgm:cxn modelId="{0CE6BA10-DF65-4407-93A2-C7EF6A8E7A29}" type="presParOf" srcId="{D39A2753-7285-4231-974E-78C623725C09}" destId="{8C40A6C5-8810-45DF-B92C-1D250302D8CE}" srcOrd="1" destOrd="0" presId="urn:microsoft.com/office/officeart/2005/8/layout/list1"/>
    <dgm:cxn modelId="{9E434D1D-DB1F-4684-B19A-D854CEB20E6C}" type="presParOf" srcId="{D39A2753-7285-4231-974E-78C623725C09}" destId="{2145EDE8-26BF-4E56-81A1-D0C140377AB6}" srcOrd="2" destOrd="0" presId="urn:microsoft.com/office/officeart/2005/8/layout/list1"/>
    <dgm:cxn modelId="{FE780379-C48B-418F-B14A-B8F075761FB6}" type="presParOf" srcId="{D39A2753-7285-4231-974E-78C623725C09}" destId="{30778FEE-57B4-49FB-B39E-7537F24A16AB}" srcOrd="3" destOrd="0" presId="urn:microsoft.com/office/officeart/2005/8/layout/list1"/>
    <dgm:cxn modelId="{E69F4D6E-1F18-48F9-AB54-D8885AA2D2FD}" type="presParOf" srcId="{D39A2753-7285-4231-974E-78C623725C09}" destId="{A8270B5E-41A8-4B1F-BD39-DD34986719DC}" srcOrd="4" destOrd="0" presId="urn:microsoft.com/office/officeart/2005/8/layout/list1"/>
    <dgm:cxn modelId="{3DC2ECF8-9610-4967-8930-9BEB06072195}" type="presParOf" srcId="{A8270B5E-41A8-4B1F-BD39-DD34986719DC}" destId="{D0F76C89-3FDA-46ED-B917-AFB1DD0DB70F}" srcOrd="0" destOrd="0" presId="urn:microsoft.com/office/officeart/2005/8/layout/list1"/>
    <dgm:cxn modelId="{C5ED6F73-ABFE-4C8A-AA23-5564EF5399FA}" type="presParOf" srcId="{A8270B5E-41A8-4B1F-BD39-DD34986719DC}" destId="{FE160932-571F-4B81-987D-7D4096A42820}" srcOrd="1" destOrd="0" presId="urn:microsoft.com/office/officeart/2005/8/layout/list1"/>
    <dgm:cxn modelId="{820247A7-3059-4685-A5DB-19124013E914}" type="presParOf" srcId="{D39A2753-7285-4231-974E-78C623725C09}" destId="{2E298274-BF9F-46F0-8894-CC9488769985}" srcOrd="5" destOrd="0" presId="urn:microsoft.com/office/officeart/2005/8/layout/list1"/>
    <dgm:cxn modelId="{3AEC026D-9F20-4957-AD6E-6FECC921794D}" type="presParOf" srcId="{D39A2753-7285-4231-974E-78C623725C09}" destId="{949E6EA3-ABC8-490E-BABD-1F8F5FF2A919}" srcOrd="6" destOrd="0" presId="urn:microsoft.com/office/officeart/2005/8/layout/list1"/>
    <dgm:cxn modelId="{8B3FEBD9-71FC-402F-902A-FD13D8C52B92}" type="presParOf" srcId="{D39A2753-7285-4231-974E-78C623725C09}" destId="{7AE9DDF1-9169-477C-B3ED-4085CD8A20FD}" srcOrd="7" destOrd="0" presId="urn:microsoft.com/office/officeart/2005/8/layout/list1"/>
    <dgm:cxn modelId="{FBA11ED4-B3ED-474C-91A1-8D8ED5D72766}" type="presParOf" srcId="{D39A2753-7285-4231-974E-78C623725C09}" destId="{208B14AE-D05F-4A84-9C12-B3D2CB93AE6F}" srcOrd="8" destOrd="0" presId="urn:microsoft.com/office/officeart/2005/8/layout/list1"/>
    <dgm:cxn modelId="{4F800643-9488-4753-9AA6-DC704784CAC4}" type="presParOf" srcId="{208B14AE-D05F-4A84-9C12-B3D2CB93AE6F}" destId="{36EC8721-D2C1-49FA-B926-907F3DED3DC3}" srcOrd="0" destOrd="0" presId="urn:microsoft.com/office/officeart/2005/8/layout/list1"/>
    <dgm:cxn modelId="{BCE157F6-13F6-4955-8C0D-35F3520A9857}" type="presParOf" srcId="{208B14AE-D05F-4A84-9C12-B3D2CB93AE6F}" destId="{954BF2D9-0C89-4951-BC65-C125810E6871}" srcOrd="1" destOrd="0" presId="urn:microsoft.com/office/officeart/2005/8/layout/list1"/>
    <dgm:cxn modelId="{ED74D0B1-E408-4BF1-9A9D-A42F6C32C053}" type="presParOf" srcId="{D39A2753-7285-4231-974E-78C623725C09}" destId="{74BBD062-C5C8-4AC6-AAD9-FD66A7E04D5D}" srcOrd="9" destOrd="0" presId="urn:microsoft.com/office/officeart/2005/8/layout/list1"/>
    <dgm:cxn modelId="{44AD8288-F0BA-4EA6-AB13-49640707ED09}" type="presParOf" srcId="{D39A2753-7285-4231-974E-78C623725C09}" destId="{4053F7DF-930B-406F-86B9-855E61CC1485}" srcOrd="10" destOrd="0" presId="urn:microsoft.com/office/officeart/2005/8/layout/list1"/>
    <dgm:cxn modelId="{436700B2-71A6-4C9C-98F9-22D4A4F123F3}" type="presParOf" srcId="{D39A2753-7285-4231-974E-78C623725C09}" destId="{16316E9A-46B5-407A-B577-FDCDB1EA0241}" srcOrd="11" destOrd="0" presId="urn:microsoft.com/office/officeart/2005/8/layout/list1"/>
    <dgm:cxn modelId="{D7BEBACA-3F9F-42F0-8A81-AC62B1B208EF}" type="presParOf" srcId="{D39A2753-7285-4231-974E-78C623725C09}" destId="{E93DD5CB-99E0-4AC5-BB09-BF122A0DAA49}" srcOrd="12" destOrd="0" presId="urn:microsoft.com/office/officeart/2005/8/layout/list1"/>
    <dgm:cxn modelId="{EA80FBA5-7734-4FD5-A830-970EA1A667D9}" type="presParOf" srcId="{E93DD5CB-99E0-4AC5-BB09-BF122A0DAA49}" destId="{66B396A9-03CA-415F-9399-F2C1D5952350}" srcOrd="0" destOrd="0" presId="urn:microsoft.com/office/officeart/2005/8/layout/list1"/>
    <dgm:cxn modelId="{C92ECCC6-88C7-4122-BEC6-7590D33DD43D}" type="presParOf" srcId="{E93DD5CB-99E0-4AC5-BB09-BF122A0DAA49}" destId="{B037D612-BA03-411D-99BB-38A8F7BC0AAC}" srcOrd="1" destOrd="0" presId="urn:microsoft.com/office/officeart/2005/8/layout/list1"/>
    <dgm:cxn modelId="{DB1B5557-1DA3-4491-98B3-0BCE04D3286B}" type="presParOf" srcId="{D39A2753-7285-4231-974E-78C623725C09}" destId="{C550BD70-DF3D-497C-80F9-2B76FE1AF2C7}" srcOrd="13" destOrd="0" presId="urn:microsoft.com/office/officeart/2005/8/layout/list1"/>
    <dgm:cxn modelId="{F7ABA17D-11EE-4B50-9C56-F98FAFD3CDAE}" type="presParOf" srcId="{D39A2753-7285-4231-974E-78C623725C09}" destId="{4B10E15B-1FA6-48C3-A07B-4BFE46160C3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5F2C75-1C14-4292-9003-906676091001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E5FD6641-CF9B-4820-AFDC-C6657ACBA736}">
      <dgm:prSet/>
      <dgm:spPr/>
      <dgm:t>
        <a:bodyPr/>
        <a:lstStyle/>
        <a:p>
          <a:r>
            <a:rPr lang="en-US"/>
            <a:t>Train/Test/Val split – 60/20/20</a:t>
          </a:r>
        </a:p>
      </dgm:t>
    </dgm:pt>
    <dgm:pt modelId="{B0029998-2513-479F-AB71-D04ADD893D21}" type="parTrans" cxnId="{AB7BF20D-A5EC-476D-AB9A-C89288D2B782}">
      <dgm:prSet/>
      <dgm:spPr/>
      <dgm:t>
        <a:bodyPr/>
        <a:lstStyle/>
        <a:p>
          <a:endParaRPr lang="en-US"/>
        </a:p>
      </dgm:t>
    </dgm:pt>
    <dgm:pt modelId="{AC729E4E-272F-4D62-971E-0547CE4B6904}" type="sibTrans" cxnId="{AB7BF20D-A5EC-476D-AB9A-C89288D2B782}">
      <dgm:prSet/>
      <dgm:spPr/>
      <dgm:t>
        <a:bodyPr/>
        <a:lstStyle/>
        <a:p>
          <a:endParaRPr lang="en-US"/>
        </a:p>
      </dgm:t>
    </dgm:pt>
    <dgm:pt modelId="{1B4E7C9A-30C3-4916-8F4B-07B7153C6349}">
      <dgm:prSet/>
      <dgm:spPr/>
      <dgm:t>
        <a:bodyPr/>
        <a:lstStyle/>
        <a:p>
          <a:r>
            <a:rPr lang="en-US" dirty="0"/>
            <a:t>Image data generation &amp; augmentation</a:t>
          </a:r>
        </a:p>
      </dgm:t>
    </dgm:pt>
    <dgm:pt modelId="{E25C9697-17B4-4B9B-81F7-C8A85D6E4D5B}" type="parTrans" cxnId="{45F43EC5-8A83-4960-BA01-B20418317475}">
      <dgm:prSet/>
      <dgm:spPr/>
      <dgm:t>
        <a:bodyPr/>
        <a:lstStyle/>
        <a:p>
          <a:endParaRPr lang="en-US"/>
        </a:p>
      </dgm:t>
    </dgm:pt>
    <dgm:pt modelId="{379AB51B-BEEC-4605-B469-A9A19561A3A0}" type="sibTrans" cxnId="{45F43EC5-8A83-4960-BA01-B20418317475}">
      <dgm:prSet/>
      <dgm:spPr/>
      <dgm:t>
        <a:bodyPr/>
        <a:lstStyle/>
        <a:p>
          <a:endParaRPr lang="en-US"/>
        </a:p>
      </dgm:t>
    </dgm:pt>
    <dgm:pt modelId="{FE5F4259-B27F-4B6F-9C97-F7E4D09645BB}">
      <dgm:prSet/>
      <dgm:spPr/>
      <dgm:t>
        <a:bodyPr/>
        <a:lstStyle/>
        <a:p>
          <a:r>
            <a:rPr lang="en-US"/>
            <a:t>Rescale</a:t>
          </a:r>
        </a:p>
      </dgm:t>
    </dgm:pt>
    <dgm:pt modelId="{320A8221-FE12-4718-BC8F-F2962F712F3A}" type="parTrans" cxnId="{72F33433-1DA2-45B4-BBA7-05ADD7DF8DCE}">
      <dgm:prSet/>
      <dgm:spPr/>
      <dgm:t>
        <a:bodyPr/>
        <a:lstStyle/>
        <a:p>
          <a:endParaRPr lang="en-US"/>
        </a:p>
      </dgm:t>
    </dgm:pt>
    <dgm:pt modelId="{2777049C-77C3-4CA9-988E-C3C53463AF33}" type="sibTrans" cxnId="{72F33433-1DA2-45B4-BBA7-05ADD7DF8DCE}">
      <dgm:prSet/>
      <dgm:spPr/>
      <dgm:t>
        <a:bodyPr/>
        <a:lstStyle/>
        <a:p>
          <a:endParaRPr lang="en-US"/>
        </a:p>
      </dgm:t>
    </dgm:pt>
    <dgm:pt modelId="{C7CCB668-A79F-4F23-9BFF-8A97F41983F1}">
      <dgm:prSet/>
      <dgm:spPr/>
      <dgm:t>
        <a:bodyPr/>
        <a:lstStyle/>
        <a:p>
          <a:r>
            <a:rPr lang="en-US"/>
            <a:t>Zoom</a:t>
          </a:r>
        </a:p>
      </dgm:t>
    </dgm:pt>
    <dgm:pt modelId="{9AB1AEFA-1CB2-416A-903C-1F3D3969DAA1}" type="parTrans" cxnId="{0EFF1379-E6B2-4AD1-A3D0-3A94037F2025}">
      <dgm:prSet/>
      <dgm:spPr/>
      <dgm:t>
        <a:bodyPr/>
        <a:lstStyle/>
        <a:p>
          <a:endParaRPr lang="en-US"/>
        </a:p>
      </dgm:t>
    </dgm:pt>
    <dgm:pt modelId="{DD80E726-0379-40CE-BA74-9CB24784B47E}" type="sibTrans" cxnId="{0EFF1379-E6B2-4AD1-A3D0-3A94037F2025}">
      <dgm:prSet/>
      <dgm:spPr/>
      <dgm:t>
        <a:bodyPr/>
        <a:lstStyle/>
        <a:p>
          <a:endParaRPr lang="en-US"/>
        </a:p>
      </dgm:t>
    </dgm:pt>
    <dgm:pt modelId="{42A89478-171D-4683-8D67-8BD84A1D7361}">
      <dgm:prSet/>
      <dgm:spPr/>
      <dgm:t>
        <a:bodyPr/>
        <a:lstStyle/>
        <a:p>
          <a:r>
            <a:rPr lang="en-US"/>
            <a:t>Rotation</a:t>
          </a:r>
        </a:p>
      </dgm:t>
    </dgm:pt>
    <dgm:pt modelId="{EC46AA98-959E-438E-911E-0E0AF0FECB21}" type="parTrans" cxnId="{30A92BFC-9A09-4B90-95FE-5606DC5F7DA9}">
      <dgm:prSet/>
      <dgm:spPr/>
      <dgm:t>
        <a:bodyPr/>
        <a:lstStyle/>
        <a:p>
          <a:endParaRPr lang="en-US"/>
        </a:p>
      </dgm:t>
    </dgm:pt>
    <dgm:pt modelId="{D5A25D06-17FA-49FA-AC39-BDB93ACBB8D2}" type="sibTrans" cxnId="{30A92BFC-9A09-4B90-95FE-5606DC5F7DA9}">
      <dgm:prSet/>
      <dgm:spPr/>
      <dgm:t>
        <a:bodyPr/>
        <a:lstStyle/>
        <a:p>
          <a:endParaRPr lang="en-US"/>
        </a:p>
      </dgm:t>
    </dgm:pt>
    <dgm:pt modelId="{5DE8AD7D-58D8-41E6-A6F2-843544E9B5D8}">
      <dgm:prSet/>
      <dgm:spPr/>
      <dgm:t>
        <a:bodyPr/>
        <a:lstStyle/>
        <a:p>
          <a:r>
            <a:rPr lang="en-US"/>
            <a:t>Width Shift</a:t>
          </a:r>
        </a:p>
      </dgm:t>
    </dgm:pt>
    <dgm:pt modelId="{FB826387-9F76-4188-B5F5-ADEA918E409B}" type="parTrans" cxnId="{F13246A7-B96A-4979-BA4A-89891B24510C}">
      <dgm:prSet/>
      <dgm:spPr/>
      <dgm:t>
        <a:bodyPr/>
        <a:lstStyle/>
        <a:p>
          <a:endParaRPr lang="en-US"/>
        </a:p>
      </dgm:t>
    </dgm:pt>
    <dgm:pt modelId="{62A9C85A-CEE6-4648-80E4-A74A8E287960}" type="sibTrans" cxnId="{F13246A7-B96A-4979-BA4A-89891B24510C}">
      <dgm:prSet/>
      <dgm:spPr/>
      <dgm:t>
        <a:bodyPr/>
        <a:lstStyle/>
        <a:p>
          <a:endParaRPr lang="en-US"/>
        </a:p>
      </dgm:t>
    </dgm:pt>
    <dgm:pt modelId="{78F8655F-3F4D-4680-8437-FC8CED156720}">
      <dgm:prSet/>
      <dgm:spPr/>
      <dgm:t>
        <a:bodyPr/>
        <a:lstStyle/>
        <a:p>
          <a:r>
            <a:rPr lang="en-US"/>
            <a:t>Height Shift</a:t>
          </a:r>
        </a:p>
      </dgm:t>
    </dgm:pt>
    <dgm:pt modelId="{22B6F356-0796-481D-84D2-84E9E9EFFA22}" type="parTrans" cxnId="{DB33CCD4-EDBD-4D35-97C2-981CF9ADF281}">
      <dgm:prSet/>
      <dgm:spPr/>
      <dgm:t>
        <a:bodyPr/>
        <a:lstStyle/>
        <a:p>
          <a:endParaRPr lang="en-US"/>
        </a:p>
      </dgm:t>
    </dgm:pt>
    <dgm:pt modelId="{306F909A-8DAD-420F-B308-1CF70EBE1BB9}" type="sibTrans" cxnId="{DB33CCD4-EDBD-4D35-97C2-981CF9ADF281}">
      <dgm:prSet/>
      <dgm:spPr/>
      <dgm:t>
        <a:bodyPr/>
        <a:lstStyle/>
        <a:p>
          <a:endParaRPr lang="en-US"/>
        </a:p>
      </dgm:t>
    </dgm:pt>
    <dgm:pt modelId="{2C582936-54E7-4053-8434-6C0102CFBC62}">
      <dgm:prSet/>
      <dgm:spPr/>
      <dgm:t>
        <a:bodyPr/>
        <a:lstStyle/>
        <a:p>
          <a:r>
            <a:rPr lang="en-US"/>
            <a:t>Model development - Convolution Neural Network – VGG</a:t>
          </a:r>
        </a:p>
      </dgm:t>
    </dgm:pt>
    <dgm:pt modelId="{62C41C0F-B122-49C0-AE9E-BA5E0EC6032C}" type="parTrans" cxnId="{8E06F240-FA19-453F-87E6-582F8AD06E1B}">
      <dgm:prSet/>
      <dgm:spPr/>
      <dgm:t>
        <a:bodyPr/>
        <a:lstStyle/>
        <a:p>
          <a:endParaRPr lang="en-US"/>
        </a:p>
      </dgm:t>
    </dgm:pt>
    <dgm:pt modelId="{C62E5063-2A5A-4789-BE9A-0C825BDA92F1}" type="sibTrans" cxnId="{8E06F240-FA19-453F-87E6-582F8AD06E1B}">
      <dgm:prSet/>
      <dgm:spPr/>
      <dgm:t>
        <a:bodyPr/>
        <a:lstStyle/>
        <a:p>
          <a:endParaRPr lang="en-US"/>
        </a:p>
      </dgm:t>
    </dgm:pt>
    <dgm:pt modelId="{24F965FF-5BB2-4AE0-BDCF-63FBE1AF0ABF}">
      <dgm:prSet/>
      <dgm:spPr/>
      <dgm:t>
        <a:bodyPr/>
        <a:lstStyle/>
        <a:p>
          <a:r>
            <a:rPr lang="en-US"/>
            <a:t>Training &amp; Evaluation</a:t>
          </a:r>
        </a:p>
      </dgm:t>
    </dgm:pt>
    <dgm:pt modelId="{DA590BAC-C590-4549-80F1-679C75F91011}" type="parTrans" cxnId="{1ADA42EF-4B83-4B51-95C8-B6DDFBD851E7}">
      <dgm:prSet/>
      <dgm:spPr/>
      <dgm:t>
        <a:bodyPr/>
        <a:lstStyle/>
        <a:p>
          <a:endParaRPr lang="en-US"/>
        </a:p>
      </dgm:t>
    </dgm:pt>
    <dgm:pt modelId="{39CD66DE-BA07-4911-A954-1747D7929149}" type="sibTrans" cxnId="{1ADA42EF-4B83-4B51-95C8-B6DDFBD851E7}">
      <dgm:prSet/>
      <dgm:spPr/>
      <dgm:t>
        <a:bodyPr/>
        <a:lstStyle/>
        <a:p>
          <a:endParaRPr lang="en-US"/>
        </a:p>
      </dgm:t>
    </dgm:pt>
    <dgm:pt modelId="{D39A2753-7285-4231-974E-78C623725C09}" type="pres">
      <dgm:prSet presAssocID="{B05F2C75-1C14-4292-9003-906676091001}" presName="linear" presStyleCnt="0">
        <dgm:presLayoutVars>
          <dgm:dir/>
          <dgm:animLvl val="lvl"/>
          <dgm:resizeHandles val="exact"/>
        </dgm:presLayoutVars>
      </dgm:prSet>
      <dgm:spPr/>
    </dgm:pt>
    <dgm:pt modelId="{5E4EE688-8099-4977-B3AC-1666DE899E96}" type="pres">
      <dgm:prSet presAssocID="{E5FD6641-CF9B-4820-AFDC-C6657ACBA736}" presName="parentLin" presStyleCnt="0"/>
      <dgm:spPr/>
    </dgm:pt>
    <dgm:pt modelId="{E3EBB301-634D-4996-A477-5F2B0F40B91E}" type="pres">
      <dgm:prSet presAssocID="{E5FD6641-CF9B-4820-AFDC-C6657ACBA736}" presName="parentLeftMargin" presStyleLbl="node1" presStyleIdx="0" presStyleCnt="4"/>
      <dgm:spPr/>
    </dgm:pt>
    <dgm:pt modelId="{18CF5385-F080-4220-ABAD-4933EDC29C8A}" type="pres">
      <dgm:prSet presAssocID="{E5FD6641-CF9B-4820-AFDC-C6657ACBA73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C40A6C5-8810-45DF-B92C-1D250302D8CE}" type="pres">
      <dgm:prSet presAssocID="{E5FD6641-CF9B-4820-AFDC-C6657ACBA736}" presName="negativeSpace" presStyleCnt="0"/>
      <dgm:spPr/>
    </dgm:pt>
    <dgm:pt modelId="{2145EDE8-26BF-4E56-81A1-D0C140377AB6}" type="pres">
      <dgm:prSet presAssocID="{E5FD6641-CF9B-4820-AFDC-C6657ACBA736}" presName="childText" presStyleLbl="conFgAcc1" presStyleIdx="0" presStyleCnt="4">
        <dgm:presLayoutVars>
          <dgm:bulletEnabled val="1"/>
        </dgm:presLayoutVars>
      </dgm:prSet>
      <dgm:spPr/>
    </dgm:pt>
    <dgm:pt modelId="{30778FEE-57B4-49FB-B39E-7537F24A16AB}" type="pres">
      <dgm:prSet presAssocID="{AC729E4E-272F-4D62-971E-0547CE4B6904}" presName="spaceBetweenRectangles" presStyleCnt="0"/>
      <dgm:spPr/>
    </dgm:pt>
    <dgm:pt modelId="{A8270B5E-41A8-4B1F-BD39-DD34986719DC}" type="pres">
      <dgm:prSet presAssocID="{1B4E7C9A-30C3-4916-8F4B-07B7153C6349}" presName="parentLin" presStyleCnt="0"/>
      <dgm:spPr/>
    </dgm:pt>
    <dgm:pt modelId="{D0F76C89-3FDA-46ED-B917-AFB1DD0DB70F}" type="pres">
      <dgm:prSet presAssocID="{1B4E7C9A-30C3-4916-8F4B-07B7153C6349}" presName="parentLeftMargin" presStyleLbl="node1" presStyleIdx="0" presStyleCnt="4"/>
      <dgm:spPr/>
    </dgm:pt>
    <dgm:pt modelId="{FE160932-571F-4B81-987D-7D4096A42820}" type="pres">
      <dgm:prSet presAssocID="{1B4E7C9A-30C3-4916-8F4B-07B7153C634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E298274-BF9F-46F0-8894-CC9488769985}" type="pres">
      <dgm:prSet presAssocID="{1B4E7C9A-30C3-4916-8F4B-07B7153C6349}" presName="negativeSpace" presStyleCnt="0"/>
      <dgm:spPr/>
    </dgm:pt>
    <dgm:pt modelId="{949E6EA3-ABC8-490E-BABD-1F8F5FF2A919}" type="pres">
      <dgm:prSet presAssocID="{1B4E7C9A-30C3-4916-8F4B-07B7153C6349}" presName="childText" presStyleLbl="conFgAcc1" presStyleIdx="1" presStyleCnt="4">
        <dgm:presLayoutVars>
          <dgm:bulletEnabled val="1"/>
        </dgm:presLayoutVars>
      </dgm:prSet>
      <dgm:spPr/>
    </dgm:pt>
    <dgm:pt modelId="{7AE9DDF1-9169-477C-B3ED-4085CD8A20FD}" type="pres">
      <dgm:prSet presAssocID="{379AB51B-BEEC-4605-B469-A9A19561A3A0}" presName="spaceBetweenRectangles" presStyleCnt="0"/>
      <dgm:spPr/>
    </dgm:pt>
    <dgm:pt modelId="{208B14AE-D05F-4A84-9C12-B3D2CB93AE6F}" type="pres">
      <dgm:prSet presAssocID="{2C582936-54E7-4053-8434-6C0102CFBC62}" presName="parentLin" presStyleCnt="0"/>
      <dgm:spPr/>
    </dgm:pt>
    <dgm:pt modelId="{36EC8721-D2C1-49FA-B926-907F3DED3DC3}" type="pres">
      <dgm:prSet presAssocID="{2C582936-54E7-4053-8434-6C0102CFBC62}" presName="parentLeftMargin" presStyleLbl="node1" presStyleIdx="1" presStyleCnt="4"/>
      <dgm:spPr/>
    </dgm:pt>
    <dgm:pt modelId="{954BF2D9-0C89-4951-BC65-C125810E6871}" type="pres">
      <dgm:prSet presAssocID="{2C582936-54E7-4053-8434-6C0102CFBC6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4BBD062-C5C8-4AC6-AAD9-FD66A7E04D5D}" type="pres">
      <dgm:prSet presAssocID="{2C582936-54E7-4053-8434-6C0102CFBC62}" presName="negativeSpace" presStyleCnt="0"/>
      <dgm:spPr/>
    </dgm:pt>
    <dgm:pt modelId="{4053F7DF-930B-406F-86B9-855E61CC1485}" type="pres">
      <dgm:prSet presAssocID="{2C582936-54E7-4053-8434-6C0102CFBC62}" presName="childText" presStyleLbl="conFgAcc1" presStyleIdx="2" presStyleCnt="4">
        <dgm:presLayoutVars>
          <dgm:bulletEnabled val="1"/>
        </dgm:presLayoutVars>
      </dgm:prSet>
      <dgm:spPr/>
    </dgm:pt>
    <dgm:pt modelId="{16316E9A-46B5-407A-B577-FDCDB1EA0241}" type="pres">
      <dgm:prSet presAssocID="{C62E5063-2A5A-4789-BE9A-0C825BDA92F1}" presName="spaceBetweenRectangles" presStyleCnt="0"/>
      <dgm:spPr/>
    </dgm:pt>
    <dgm:pt modelId="{E93DD5CB-99E0-4AC5-BB09-BF122A0DAA49}" type="pres">
      <dgm:prSet presAssocID="{24F965FF-5BB2-4AE0-BDCF-63FBE1AF0ABF}" presName="parentLin" presStyleCnt="0"/>
      <dgm:spPr/>
    </dgm:pt>
    <dgm:pt modelId="{66B396A9-03CA-415F-9399-F2C1D5952350}" type="pres">
      <dgm:prSet presAssocID="{24F965FF-5BB2-4AE0-BDCF-63FBE1AF0ABF}" presName="parentLeftMargin" presStyleLbl="node1" presStyleIdx="2" presStyleCnt="4"/>
      <dgm:spPr/>
    </dgm:pt>
    <dgm:pt modelId="{B037D612-BA03-411D-99BB-38A8F7BC0AAC}" type="pres">
      <dgm:prSet presAssocID="{24F965FF-5BB2-4AE0-BDCF-63FBE1AF0AB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550BD70-DF3D-497C-80F9-2B76FE1AF2C7}" type="pres">
      <dgm:prSet presAssocID="{24F965FF-5BB2-4AE0-BDCF-63FBE1AF0ABF}" presName="negativeSpace" presStyleCnt="0"/>
      <dgm:spPr/>
    </dgm:pt>
    <dgm:pt modelId="{4B10E15B-1FA6-48C3-A07B-4BFE46160C3F}" type="pres">
      <dgm:prSet presAssocID="{24F965FF-5BB2-4AE0-BDCF-63FBE1AF0AB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272020B-CAC7-4F75-A506-8CC0DEE44739}" type="presOf" srcId="{24F965FF-5BB2-4AE0-BDCF-63FBE1AF0ABF}" destId="{B037D612-BA03-411D-99BB-38A8F7BC0AAC}" srcOrd="1" destOrd="0" presId="urn:microsoft.com/office/officeart/2005/8/layout/list1"/>
    <dgm:cxn modelId="{AB7BF20D-A5EC-476D-AB9A-C89288D2B782}" srcId="{B05F2C75-1C14-4292-9003-906676091001}" destId="{E5FD6641-CF9B-4820-AFDC-C6657ACBA736}" srcOrd="0" destOrd="0" parTransId="{B0029998-2513-479F-AB71-D04ADD893D21}" sibTransId="{AC729E4E-272F-4D62-971E-0547CE4B6904}"/>
    <dgm:cxn modelId="{70DDA317-FFEB-4D83-A726-D47DC7CB8901}" type="presOf" srcId="{FE5F4259-B27F-4B6F-9C97-F7E4D09645BB}" destId="{949E6EA3-ABC8-490E-BABD-1F8F5FF2A919}" srcOrd="0" destOrd="0" presId="urn:microsoft.com/office/officeart/2005/8/layout/list1"/>
    <dgm:cxn modelId="{72F33433-1DA2-45B4-BBA7-05ADD7DF8DCE}" srcId="{1B4E7C9A-30C3-4916-8F4B-07B7153C6349}" destId="{FE5F4259-B27F-4B6F-9C97-F7E4D09645BB}" srcOrd="0" destOrd="0" parTransId="{320A8221-FE12-4718-BC8F-F2962F712F3A}" sibTransId="{2777049C-77C3-4CA9-988E-C3C53463AF33}"/>
    <dgm:cxn modelId="{8E06F240-FA19-453F-87E6-582F8AD06E1B}" srcId="{B05F2C75-1C14-4292-9003-906676091001}" destId="{2C582936-54E7-4053-8434-6C0102CFBC62}" srcOrd="2" destOrd="0" parTransId="{62C41C0F-B122-49C0-AE9E-BA5E0EC6032C}" sibTransId="{C62E5063-2A5A-4789-BE9A-0C825BDA92F1}"/>
    <dgm:cxn modelId="{677D655B-2554-4836-B20C-7FE1CC0FF8AF}" type="presOf" srcId="{E5FD6641-CF9B-4820-AFDC-C6657ACBA736}" destId="{18CF5385-F080-4220-ABAD-4933EDC29C8A}" srcOrd="1" destOrd="0" presId="urn:microsoft.com/office/officeart/2005/8/layout/list1"/>
    <dgm:cxn modelId="{BC0D3051-D1C8-45E9-A81B-58C566FFF59D}" type="presOf" srcId="{2C582936-54E7-4053-8434-6C0102CFBC62}" destId="{36EC8721-D2C1-49FA-B926-907F3DED3DC3}" srcOrd="0" destOrd="0" presId="urn:microsoft.com/office/officeart/2005/8/layout/list1"/>
    <dgm:cxn modelId="{A8422752-9805-4D22-AAC7-BBF2A8866D4B}" type="presOf" srcId="{E5FD6641-CF9B-4820-AFDC-C6657ACBA736}" destId="{E3EBB301-634D-4996-A477-5F2B0F40B91E}" srcOrd="0" destOrd="0" presId="urn:microsoft.com/office/officeart/2005/8/layout/list1"/>
    <dgm:cxn modelId="{E8934B52-8821-4741-AF4B-DFDA936C50A9}" type="presOf" srcId="{1B4E7C9A-30C3-4916-8F4B-07B7153C6349}" destId="{FE160932-571F-4B81-987D-7D4096A42820}" srcOrd="1" destOrd="0" presId="urn:microsoft.com/office/officeart/2005/8/layout/list1"/>
    <dgm:cxn modelId="{77A3FE56-8CF3-4431-8CDE-515B87928A12}" type="presOf" srcId="{C7CCB668-A79F-4F23-9BFF-8A97F41983F1}" destId="{949E6EA3-ABC8-490E-BABD-1F8F5FF2A919}" srcOrd="0" destOrd="1" presId="urn:microsoft.com/office/officeart/2005/8/layout/list1"/>
    <dgm:cxn modelId="{0EFF1379-E6B2-4AD1-A3D0-3A94037F2025}" srcId="{1B4E7C9A-30C3-4916-8F4B-07B7153C6349}" destId="{C7CCB668-A79F-4F23-9BFF-8A97F41983F1}" srcOrd="1" destOrd="0" parTransId="{9AB1AEFA-1CB2-416A-903C-1F3D3969DAA1}" sibTransId="{DD80E726-0379-40CE-BA74-9CB24784B47E}"/>
    <dgm:cxn modelId="{841D7487-43AD-4BEE-AE1F-27F22B613477}" type="presOf" srcId="{2C582936-54E7-4053-8434-6C0102CFBC62}" destId="{954BF2D9-0C89-4951-BC65-C125810E6871}" srcOrd="1" destOrd="0" presId="urn:microsoft.com/office/officeart/2005/8/layout/list1"/>
    <dgm:cxn modelId="{6686C58F-E964-4EC3-A17D-D7672A29B320}" type="presOf" srcId="{5DE8AD7D-58D8-41E6-A6F2-843544E9B5D8}" destId="{949E6EA3-ABC8-490E-BABD-1F8F5FF2A919}" srcOrd="0" destOrd="3" presId="urn:microsoft.com/office/officeart/2005/8/layout/list1"/>
    <dgm:cxn modelId="{4C31CB91-40EE-4304-9F1D-A1105D1F348D}" type="presOf" srcId="{24F965FF-5BB2-4AE0-BDCF-63FBE1AF0ABF}" destId="{66B396A9-03CA-415F-9399-F2C1D5952350}" srcOrd="0" destOrd="0" presId="urn:microsoft.com/office/officeart/2005/8/layout/list1"/>
    <dgm:cxn modelId="{F13246A7-B96A-4979-BA4A-89891B24510C}" srcId="{1B4E7C9A-30C3-4916-8F4B-07B7153C6349}" destId="{5DE8AD7D-58D8-41E6-A6F2-843544E9B5D8}" srcOrd="3" destOrd="0" parTransId="{FB826387-9F76-4188-B5F5-ADEA918E409B}" sibTransId="{62A9C85A-CEE6-4648-80E4-A74A8E287960}"/>
    <dgm:cxn modelId="{4AA575A9-EAA1-4370-BD99-5FFFD0C3C9E8}" type="presOf" srcId="{B05F2C75-1C14-4292-9003-906676091001}" destId="{D39A2753-7285-4231-974E-78C623725C09}" srcOrd="0" destOrd="0" presId="urn:microsoft.com/office/officeart/2005/8/layout/list1"/>
    <dgm:cxn modelId="{B0A575AE-A753-4E8B-8FA8-D649F6135870}" type="presOf" srcId="{1B4E7C9A-30C3-4916-8F4B-07B7153C6349}" destId="{D0F76C89-3FDA-46ED-B917-AFB1DD0DB70F}" srcOrd="0" destOrd="0" presId="urn:microsoft.com/office/officeart/2005/8/layout/list1"/>
    <dgm:cxn modelId="{A2FBD1BF-5453-4227-AB65-EFF24CAA536A}" type="presOf" srcId="{78F8655F-3F4D-4680-8437-FC8CED156720}" destId="{949E6EA3-ABC8-490E-BABD-1F8F5FF2A919}" srcOrd="0" destOrd="4" presId="urn:microsoft.com/office/officeart/2005/8/layout/list1"/>
    <dgm:cxn modelId="{45F43EC5-8A83-4960-BA01-B20418317475}" srcId="{B05F2C75-1C14-4292-9003-906676091001}" destId="{1B4E7C9A-30C3-4916-8F4B-07B7153C6349}" srcOrd="1" destOrd="0" parTransId="{E25C9697-17B4-4B9B-81F7-C8A85D6E4D5B}" sibTransId="{379AB51B-BEEC-4605-B469-A9A19561A3A0}"/>
    <dgm:cxn modelId="{DB33CCD4-EDBD-4D35-97C2-981CF9ADF281}" srcId="{1B4E7C9A-30C3-4916-8F4B-07B7153C6349}" destId="{78F8655F-3F4D-4680-8437-FC8CED156720}" srcOrd="4" destOrd="0" parTransId="{22B6F356-0796-481D-84D2-84E9E9EFFA22}" sibTransId="{306F909A-8DAD-420F-B308-1CF70EBE1BB9}"/>
    <dgm:cxn modelId="{12F090EE-3ABF-479C-8EC1-FFDE0E4151A3}" type="presOf" srcId="{42A89478-171D-4683-8D67-8BD84A1D7361}" destId="{949E6EA3-ABC8-490E-BABD-1F8F5FF2A919}" srcOrd="0" destOrd="2" presId="urn:microsoft.com/office/officeart/2005/8/layout/list1"/>
    <dgm:cxn modelId="{1ADA42EF-4B83-4B51-95C8-B6DDFBD851E7}" srcId="{B05F2C75-1C14-4292-9003-906676091001}" destId="{24F965FF-5BB2-4AE0-BDCF-63FBE1AF0ABF}" srcOrd="3" destOrd="0" parTransId="{DA590BAC-C590-4549-80F1-679C75F91011}" sibTransId="{39CD66DE-BA07-4911-A954-1747D7929149}"/>
    <dgm:cxn modelId="{30A92BFC-9A09-4B90-95FE-5606DC5F7DA9}" srcId="{1B4E7C9A-30C3-4916-8F4B-07B7153C6349}" destId="{42A89478-171D-4683-8D67-8BD84A1D7361}" srcOrd="2" destOrd="0" parTransId="{EC46AA98-959E-438E-911E-0E0AF0FECB21}" sibTransId="{D5A25D06-17FA-49FA-AC39-BDB93ACBB8D2}"/>
    <dgm:cxn modelId="{641F3A3E-F584-4121-A9B0-BD4F74DF9C2F}" type="presParOf" srcId="{D39A2753-7285-4231-974E-78C623725C09}" destId="{5E4EE688-8099-4977-B3AC-1666DE899E96}" srcOrd="0" destOrd="0" presId="urn:microsoft.com/office/officeart/2005/8/layout/list1"/>
    <dgm:cxn modelId="{9C048C34-7A33-4DD9-872A-12BF9CC64F19}" type="presParOf" srcId="{5E4EE688-8099-4977-B3AC-1666DE899E96}" destId="{E3EBB301-634D-4996-A477-5F2B0F40B91E}" srcOrd="0" destOrd="0" presId="urn:microsoft.com/office/officeart/2005/8/layout/list1"/>
    <dgm:cxn modelId="{7DE11A44-277D-46B9-AA95-A16E115726C5}" type="presParOf" srcId="{5E4EE688-8099-4977-B3AC-1666DE899E96}" destId="{18CF5385-F080-4220-ABAD-4933EDC29C8A}" srcOrd="1" destOrd="0" presId="urn:microsoft.com/office/officeart/2005/8/layout/list1"/>
    <dgm:cxn modelId="{0CE6BA10-DF65-4407-93A2-C7EF6A8E7A29}" type="presParOf" srcId="{D39A2753-7285-4231-974E-78C623725C09}" destId="{8C40A6C5-8810-45DF-B92C-1D250302D8CE}" srcOrd="1" destOrd="0" presId="urn:microsoft.com/office/officeart/2005/8/layout/list1"/>
    <dgm:cxn modelId="{9E434D1D-DB1F-4684-B19A-D854CEB20E6C}" type="presParOf" srcId="{D39A2753-7285-4231-974E-78C623725C09}" destId="{2145EDE8-26BF-4E56-81A1-D0C140377AB6}" srcOrd="2" destOrd="0" presId="urn:microsoft.com/office/officeart/2005/8/layout/list1"/>
    <dgm:cxn modelId="{FE780379-C48B-418F-B14A-B8F075761FB6}" type="presParOf" srcId="{D39A2753-7285-4231-974E-78C623725C09}" destId="{30778FEE-57B4-49FB-B39E-7537F24A16AB}" srcOrd="3" destOrd="0" presId="urn:microsoft.com/office/officeart/2005/8/layout/list1"/>
    <dgm:cxn modelId="{E69F4D6E-1F18-48F9-AB54-D8885AA2D2FD}" type="presParOf" srcId="{D39A2753-7285-4231-974E-78C623725C09}" destId="{A8270B5E-41A8-4B1F-BD39-DD34986719DC}" srcOrd="4" destOrd="0" presId="urn:microsoft.com/office/officeart/2005/8/layout/list1"/>
    <dgm:cxn modelId="{3DC2ECF8-9610-4967-8930-9BEB06072195}" type="presParOf" srcId="{A8270B5E-41A8-4B1F-BD39-DD34986719DC}" destId="{D0F76C89-3FDA-46ED-B917-AFB1DD0DB70F}" srcOrd="0" destOrd="0" presId="urn:microsoft.com/office/officeart/2005/8/layout/list1"/>
    <dgm:cxn modelId="{C5ED6F73-ABFE-4C8A-AA23-5564EF5399FA}" type="presParOf" srcId="{A8270B5E-41A8-4B1F-BD39-DD34986719DC}" destId="{FE160932-571F-4B81-987D-7D4096A42820}" srcOrd="1" destOrd="0" presId="urn:microsoft.com/office/officeart/2005/8/layout/list1"/>
    <dgm:cxn modelId="{820247A7-3059-4685-A5DB-19124013E914}" type="presParOf" srcId="{D39A2753-7285-4231-974E-78C623725C09}" destId="{2E298274-BF9F-46F0-8894-CC9488769985}" srcOrd="5" destOrd="0" presId="urn:microsoft.com/office/officeart/2005/8/layout/list1"/>
    <dgm:cxn modelId="{3AEC026D-9F20-4957-AD6E-6FECC921794D}" type="presParOf" srcId="{D39A2753-7285-4231-974E-78C623725C09}" destId="{949E6EA3-ABC8-490E-BABD-1F8F5FF2A919}" srcOrd="6" destOrd="0" presId="urn:microsoft.com/office/officeart/2005/8/layout/list1"/>
    <dgm:cxn modelId="{8B3FEBD9-71FC-402F-902A-FD13D8C52B92}" type="presParOf" srcId="{D39A2753-7285-4231-974E-78C623725C09}" destId="{7AE9DDF1-9169-477C-B3ED-4085CD8A20FD}" srcOrd="7" destOrd="0" presId="urn:microsoft.com/office/officeart/2005/8/layout/list1"/>
    <dgm:cxn modelId="{FBA11ED4-B3ED-474C-91A1-8D8ED5D72766}" type="presParOf" srcId="{D39A2753-7285-4231-974E-78C623725C09}" destId="{208B14AE-D05F-4A84-9C12-B3D2CB93AE6F}" srcOrd="8" destOrd="0" presId="urn:microsoft.com/office/officeart/2005/8/layout/list1"/>
    <dgm:cxn modelId="{4F800643-9488-4753-9AA6-DC704784CAC4}" type="presParOf" srcId="{208B14AE-D05F-4A84-9C12-B3D2CB93AE6F}" destId="{36EC8721-D2C1-49FA-B926-907F3DED3DC3}" srcOrd="0" destOrd="0" presId="urn:microsoft.com/office/officeart/2005/8/layout/list1"/>
    <dgm:cxn modelId="{BCE157F6-13F6-4955-8C0D-35F3520A9857}" type="presParOf" srcId="{208B14AE-D05F-4A84-9C12-B3D2CB93AE6F}" destId="{954BF2D9-0C89-4951-BC65-C125810E6871}" srcOrd="1" destOrd="0" presId="urn:microsoft.com/office/officeart/2005/8/layout/list1"/>
    <dgm:cxn modelId="{ED74D0B1-E408-4BF1-9A9D-A42F6C32C053}" type="presParOf" srcId="{D39A2753-7285-4231-974E-78C623725C09}" destId="{74BBD062-C5C8-4AC6-AAD9-FD66A7E04D5D}" srcOrd="9" destOrd="0" presId="urn:microsoft.com/office/officeart/2005/8/layout/list1"/>
    <dgm:cxn modelId="{44AD8288-F0BA-4EA6-AB13-49640707ED09}" type="presParOf" srcId="{D39A2753-7285-4231-974E-78C623725C09}" destId="{4053F7DF-930B-406F-86B9-855E61CC1485}" srcOrd="10" destOrd="0" presId="urn:microsoft.com/office/officeart/2005/8/layout/list1"/>
    <dgm:cxn modelId="{436700B2-71A6-4C9C-98F9-22D4A4F123F3}" type="presParOf" srcId="{D39A2753-7285-4231-974E-78C623725C09}" destId="{16316E9A-46B5-407A-B577-FDCDB1EA0241}" srcOrd="11" destOrd="0" presId="urn:microsoft.com/office/officeart/2005/8/layout/list1"/>
    <dgm:cxn modelId="{D7BEBACA-3F9F-42F0-8A81-AC62B1B208EF}" type="presParOf" srcId="{D39A2753-7285-4231-974E-78C623725C09}" destId="{E93DD5CB-99E0-4AC5-BB09-BF122A0DAA49}" srcOrd="12" destOrd="0" presId="urn:microsoft.com/office/officeart/2005/8/layout/list1"/>
    <dgm:cxn modelId="{EA80FBA5-7734-4FD5-A830-970EA1A667D9}" type="presParOf" srcId="{E93DD5CB-99E0-4AC5-BB09-BF122A0DAA49}" destId="{66B396A9-03CA-415F-9399-F2C1D5952350}" srcOrd="0" destOrd="0" presId="urn:microsoft.com/office/officeart/2005/8/layout/list1"/>
    <dgm:cxn modelId="{C92ECCC6-88C7-4122-BEC6-7590D33DD43D}" type="presParOf" srcId="{E93DD5CB-99E0-4AC5-BB09-BF122A0DAA49}" destId="{B037D612-BA03-411D-99BB-38A8F7BC0AAC}" srcOrd="1" destOrd="0" presId="urn:microsoft.com/office/officeart/2005/8/layout/list1"/>
    <dgm:cxn modelId="{DB1B5557-1DA3-4491-98B3-0BCE04D3286B}" type="presParOf" srcId="{D39A2753-7285-4231-974E-78C623725C09}" destId="{C550BD70-DF3D-497C-80F9-2B76FE1AF2C7}" srcOrd="13" destOrd="0" presId="urn:microsoft.com/office/officeart/2005/8/layout/list1"/>
    <dgm:cxn modelId="{F7ABA17D-11EE-4B50-9C56-F98FAFD3CDAE}" type="presParOf" srcId="{D39A2753-7285-4231-974E-78C623725C09}" destId="{4B10E15B-1FA6-48C3-A07B-4BFE46160C3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5EDE8-26BF-4E56-81A1-D0C140377AB6}">
      <dsp:nvSpPr>
        <dsp:cNvPr id="0" name=""/>
        <dsp:cNvSpPr/>
      </dsp:nvSpPr>
      <dsp:spPr>
        <a:xfrm>
          <a:off x="0" y="434366"/>
          <a:ext cx="5529370" cy="277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CF5385-F080-4220-ABAD-4933EDC29C8A}">
      <dsp:nvSpPr>
        <dsp:cNvPr id="0" name=""/>
        <dsp:cNvSpPr/>
      </dsp:nvSpPr>
      <dsp:spPr>
        <a:xfrm>
          <a:off x="276468" y="272006"/>
          <a:ext cx="3870559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98" tIns="0" rIns="146298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Train/Test/Val split – 60/20/20</a:t>
          </a:r>
        </a:p>
      </dsp:txBody>
      <dsp:txXfrm>
        <a:off x="292320" y="287858"/>
        <a:ext cx="3838855" cy="293016"/>
      </dsp:txXfrm>
    </dsp:sp>
    <dsp:sp modelId="{949E6EA3-ABC8-490E-BABD-1F8F5FF2A919}">
      <dsp:nvSpPr>
        <dsp:cNvPr id="0" name=""/>
        <dsp:cNvSpPr/>
      </dsp:nvSpPr>
      <dsp:spPr>
        <a:xfrm>
          <a:off x="0" y="933326"/>
          <a:ext cx="5529370" cy="46777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9141" tIns="229108" rIns="42914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Rescale</a:t>
          </a:r>
        </a:p>
      </dsp:txBody>
      <dsp:txXfrm>
        <a:off x="0" y="933326"/>
        <a:ext cx="5529370" cy="467775"/>
      </dsp:txXfrm>
    </dsp:sp>
    <dsp:sp modelId="{FE160932-571F-4B81-987D-7D4096A42820}">
      <dsp:nvSpPr>
        <dsp:cNvPr id="0" name=""/>
        <dsp:cNvSpPr/>
      </dsp:nvSpPr>
      <dsp:spPr>
        <a:xfrm>
          <a:off x="276468" y="770966"/>
          <a:ext cx="3870559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98" tIns="0" rIns="146298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Image data generation &amp; augmentation</a:t>
          </a:r>
        </a:p>
      </dsp:txBody>
      <dsp:txXfrm>
        <a:off x="292320" y="786818"/>
        <a:ext cx="3838855" cy="293016"/>
      </dsp:txXfrm>
    </dsp:sp>
    <dsp:sp modelId="{4053F7DF-930B-406F-86B9-855E61CC1485}">
      <dsp:nvSpPr>
        <dsp:cNvPr id="0" name=""/>
        <dsp:cNvSpPr/>
      </dsp:nvSpPr>
      <dsp:spPr>
        <a:xfrm>
          <a:off x="0" y="1622861"/>
          <a:ext cx="5529370" cy="277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BF2D9-0C89-4951-BC65-C125810E6871}">
      <dsp:nvSpPr>
        <dsp:cNvPr id="0" name=""/>
        <dsp:cNvSpPr/>
      </dsp:nvSpPr>
      <dsp:spPr>
        <a:xfrm>
          <a:off x="276468" y="1460501"/>
          <a:ext cx="3870559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98" tIns="0" rIns="146298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development - Convolution Neural Network – </a:t>
          </a:r>
          <a:r>
            <a:rPr lang="en-US" sz="1100" kern="1200" dirty="0" err="1"/>
            <a:t>LeNet</a:t>
          </a:r>
          <a:endParaRPr lang="en-US" sz="1100" kern="1200" dirty="0"/>
        </a:p>
      </dsp:txBody>
      <dsp:txXfrm>
        <a:off x="292320" y="1476353"/>
        <a:ext cx="3838855" cy="293016"/>
      </dsp:txXfrm>
    </dsp:sp>
    <dsp:sp modelId="{4B10E15B-1FA6-48C3-A07B-4BFE46160C3F}">
      <dsp:nvSpPr>
        <dsp:cNvPr id="0" name=""/>
        <dsp:cNvSpPr/>
      </dsp:nvSpPr>
      <dsp:spPr>
        <a:xfrm>
          <a:off x="0" y="2121821"/>
          <a:ext cx="5529370" cy="277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7D612-BA03-411D-99BB-38A8F7BC0AAC}">
      <dsp:nvSpPr>
        <dsp:cNvPr id="0" name=""/>
        <dsp:cNvSpPr/>
      </dsp:nvSpPr>
      <dsp:spPr>
        <a:xfrm>
          <a:off x="276468" y="1959461"/>
          <a:ext cx="3870559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98" tIns="0" rIns="146298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Training &amp; Evaluation</a:t>
          </a:r>
        </a:p>
      </dsp:txBody>
      <dsp:txXfrm>
        <a:off x="292320" y="1975313"/>
        <a:ext cx="3838855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5EDE8-26BF-4E56-81A1-D0C140377AB6}">
      <dsp:nvSpPr>
        <dsp:cNvPr id="0" name=""/>
        <dsp:cNvSpPr/>
      </dsp:nvSpPr>
      <dsp:spPr>
        <a:xfrm>
          <a:off x="0" y="219973"/>
          <a:ext cx="5529370" cy="277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CF5385-F080-4220-ABAD-4933EDC29C8A}">
      <dsp:nvSpPr>
        <dsp:cNvPr id="0" name=""/>
        <dsp:cNvSpPr/>
      </dsp:nvSpPr>
      <dsp:spPr>
        <a:xfrm>
          <a:off x="276468" y="57613"/>
          <a:ext cx="3870559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98" tIns="0" rIns="146298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Train/Test/Val split – 60/20/20</a:t>
          </a:r>
        </a:p>
      </dsp:txBody>
      <dsp:txXfrm>
        <a:off x="292320" y="73465"/>
        <a:ext cx="3838855" cy="293016"/>
      </dsp:txXfrm>
    </dsp:sp>
    <dsp:sp modelId="{949E6EA3-ABC8-490E-BABD-1F8F5FF2A919}">
      <dsp:nvSpPr>
        <dsp:cNvPr id="0" name=""/>
        <dsp:cNvSpPr/>
      </dsp:nvSpPr>
      <dsp:spPr>
        <a:xfrm>
          <a:off x="0" y="718934"/>
          <a:ext cx="5529370" cy="11781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9141" tIns="229108" rIns="42914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Rescale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Zoom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Rotation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Width Shift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Height Shift</a:t>
          </a:r>
        </a:p>
      </dsp:txBody>
      <dsp:txXfrm>
        <a:off x="0" y="718934"/>
        <a:ext cx="5529370" cy="1178100"/>
      </dsp:txXfrm>
    </dsp:sp>
    <dsp:sp modelId="{FE160932-571F-4B81-987D-7D4096A42820}">
      <dsp:nvSpPr>
        <dsp:cNvPr id="0" name=""/>
        <dsp:cNvSpPr/>
      </dsp:nvSpPr>
      <dsp:spPr>
        <a:xfrm>
          <a:off x="276468" y="556574"/>
          <a:ext cx="3870559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98" tIns="0" rIns="146298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Image data generation &amp; augmentation</a:t>
          </a:r>
        </a:p>
      </dsp:txBody>
      <dsp:txXfrm>
        <a:off x="292320" y="572426"/>
        <a:ext cx="3838855" cy="293016"/>
      </dsp:txXfrm>
    </dsp:sp>
    <dsp:sp modelId="{4053F7DF-930B-406F-86B9-855E61CC1485}">
      <dsp:nvSpPr>
        <dsp:cNvPr id="0" name=""/>
        <dsp:cNvSpPr/>
      </dsp:nvSpPr>
      <dsp:spPr>
        <a:xfrm>
          <a:off x="0" y="2118794"/>
          <a:ext cx="5529370" cy="277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BF2D9-0C89-4951-BC65-C125810E6871}">
      <dsp:nvSpPr>
        <dsp:cNvPr id="0" name=""/>
        <dsp:cNvSpPr/>
      </dsp:nvSpPr>
      <dsp:spPr>
        <a:xfrm>
          <a:off x="276468" y="1956434"/>
          <a:ext cx="3870559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98" tIns="0" rIns="146298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Model development - Convolution Neural Network – VGG</a:t>
          </a:r>
        </a:p>
      </dsp:txBody>
      <dsp:txXfrm>
        <a:off x="292320" y="1972286"/>
        <a:ext cx="3838855" cy="293016"/>
      </dsp:txXfrm>
    </dsp:sp>
    <dsp:sp modelId="{4B10E15B-1FA6-48C3-A07B-4BFE46160C3F}">
      <dsp:nvSpPr>
        <dsp:cNvPr id="0" name=""/>
        <dsp:cNvSpPr/>
      </dsp:nvSpPr>
      <dsp:spPr>
        <a:xfrm>
          <a:off x="0" y="2617753"/>
          <a:ext cx="5529370" cy="277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7D612-BA03-411D-99BB-38A8F7BC0AAC}">
      <dsp:nvSpPr>
        <dsp:cNvPr id="0" name=""/>
        <dsp:cNvSpPr/>
      </dsp:nvSpPr>
      <dsp:spPr>
        <a:xfrm>
          <a:off x="276468" y="2455394"/>
          <a:ext cx="3870559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98" tIns="0" rIns="146298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Training &amp; Evaluation</a:t>
          </a:r>
        </a:p>
      </dsp:txBody>
      <dsp:txXfrm>
        <a:off x="292320" y="2471246"/>
        <a:ext cx="3838855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558FA-DB6C-7C46-8A53-404FEABDFDE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83868-CFAB-8849-9882-1BB49D8A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32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DE379-ED5C-DD45-99D5-F4325B4D2E83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68731-C7E4-6F48-BB60-3D6BFE7FE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15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create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dash above headline: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size and weight as the headline and set using a soft return.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dash (—):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Alt+Ctrl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- (minus)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dash (—):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Shift+Alt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Option+hyphen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68731-C7E4-6F48-BB60-3D6BFE7F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1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010" y="919203"/>
            <a:ext cx="3338990" cy="3314434"/>
          </a:xfrm>
          <a:prstGeom prst="rect">
            <a:avLst/>
          </a:prstGeom>
        </p:spPr>
      </p:pic>
      <p:sp>
        <p:nvSpPr>
          <p:cNvPr id="13" name="Rectangle 21"/>
          <p:cNvSpPr/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927817"/>
                </a:lnTo>
                <a:lnTo>
                  <a:pt x="8712888" y="927817"/>
                </a:lnTo>
                <a:lnTo>
                  <a:pt x="8712888" y="1287079"/>
                </a:lnTo>
                <a:lnTo>
                  <a:pt x="8000168" y="1287079"/>
                </a:lnTo>
                <a:lnTo>
                  <a:pt x="8000168" y="2045256"/>
                </a:lnTo>
                <a:lnTo>
                  <a:pt x="7422508" y="2045256"/>
                </a:lnTo>
                <a:lnTo>
                  <a:pt x="7422508" y="3106706"/>
                </a:lnTo>
                <a:lnTo>
                  <a:pt x="8000168" y="3106706"/>
                </a:lnTo>
                <a:lnTo>
                  <a:pt x="8000168" y="3861272"/>
                </a:lnTo>
                <a:lnTo>
                  <a:pt x="8712888" y="3861272"/>
                </a:lnTo>
                <a:lnTo>
                  <a:pt x="8712888" y="4232603"/>
                </a:lnTo>
                <a:lnTo>
                  <a:pt x="9144000" y="4232603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2"/>
          <p:cNvSpPr/>
          <p:nvPr userDrawn="1"/>
        </p:nvSpPr>
        <p:spPr>
          <a:xfrm>
            <a:off x="0" y="919203"/>
            <a:ext cx="1645173" cy="3314434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" y="5938854"/>
            <a:ext cx="2133600" cy="273844"/>
          </a:xfrm>
          <a:prstGeom prst="rect">
            <a:avLst/>
          </a:prstGeom>
        </p:spPr>
        <p:txBody>
          <a:bodyPr/>
          <a:lstStyle/>
          <a:p>
            <a:fld id="{7AA84E91-7045-8940-9876-EF7F184A4EB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93885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50141"/>
            <a:ext cx="7820102" cy="1145165"/>
          </a:xfrm>
        </p:spPr>
        <p:txBody>
          <a:bodyPr>
            <a:norm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95306"/>
            <a:ext cx="7820102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018" y="4329266"/>
            <a:ext cx="1326397" cy="59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4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AF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45440"/>
            <a:ext cx="7627938" cy="386812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/>
              <a:buNone/>
              <a:defRPr/>
            </a:lvl5pPr>
          </a:lstStyle>
          <a:p>
            <a:pPr lvl="0"/>
            <a:r>
              <a:rPr lang="en-US" dirty="0">
                <a:solidFill>
                  <a:srgbClr val="FF8199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4329266"/>
            <a:ext cx="1357693" cy="60815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432760" y="4911571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214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1"/>
          <p:cNvSpPr/>
          <p:nvPr userDrawn="1"/>
        </p:nvSpPr>
        <p:spPr>
          <a:xfrm>
            <a:off x="7422508" y="927817"/>
            <a:ext cx="1721492" cy="3304786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2"/>
          <p:cNvSpPr/>
          <p:nvPr userDrawn="1"/>
        </p:nvSpPr>
        <p:spPr>
          <a:xfrm>
            <a:off x="0" y="919203"/>
            <a:ext cx="1645173" cy="3314434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rgbClr val="E600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" y="5938854"/>
            <a:ext cx="2133600" cy="273844"/>
          </a:xfrm>
          <a:prstGeom prst="rect">
            <a:avLst/>
          </a:prstGeom>
        </p:spPr>
        <p:txBody>
          <a:bodyPr/>
          <a:lstStyle/>
          <a:p>
            <a:fld id="{7AA84E91-7045-8940-9876-EF7F184A4EB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93885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56337"/>
            <a:ext cx="7324493" cy="1138970"/>
          </a:xfrm>
        </p:spPr>
        <p:txBody>
          <a:bodyPr>
            <a:normAutofit/>
          </a:bodyPr>
          <a:lstStyle>
            <a:lvl1pPr algn="l">
              <a:defRPr sz="3400">
                <a:solidFill>
                  <a:srgbClr val="000054"/>
                </a:solidFill>
              </a:defRPr>
            </a:lvl1pPr>
          </a:lstStyle>
          <a:p>
            <a:r>
              <a:rPr lang="en-US" dirty="0">
                <a:solidFill>
                  <a:srgbClr val="AAD75F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95306"/>
            <a:ext cx="8235176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5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018" y="4329266"/>
            <a:ext cx="1357693" cy="60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2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MIT_DUO_RGB_flat_LR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5833"/>
          <a:stretch/>
        </p:blipFill>
        <p:spPr>
          <a:xfrm>
            <a:off x="0" y="0"/>
            <a:ext cx="5400000" cy="456688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4233637"/>
                </a:lnTo>
                <a:lnTo>
                  <a:pt x="156821" y="4225718"/>
                </a:lnTo>
                <a:cubicBezTo>
                  <a:pt x="992807" y="4140820"/>
                  <a:pt x="1645173" y="3434804"/>
                  <a:pt x="1645173" y="2576420"/>
                </a:cubicBezTo>
                <a:cubicBezTo>
                  <a:pt x="1645173" y="1718036"/>
                  <a:pt x="992807" y="1012021"/>
                  <a:pt x="156821" y="927122"/>
                </a:cubicBezTo>
                <a:lnTo>
                  <a:pt x="0" y="919203"/>
                </a:lnTo>
                <a:close/>
              </a:path>
            </a:pathLst>
          </a:custGeom>
          <a:solidFill>
            <a:srgbClr val="0078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" y="5938854"/>
            <a:ext cx="2133600" cy="273844"/>
          </a:xfrm>
          <a:prstGeom prst="rect">
            <a:avLst/>
          </a:prstGeom>
        </p:spPr>
        <p:txBody>
          <a:bodyPr/>
          <a:lstStyle/>
          <a:p>
            <a:fld id="{7AA84E91-7045-8940-9876-EF7F184A4EB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93885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3410" y="1556335"/>
            <a:ext cx="7497956" cy="1138971"/>
          </a:xfrm>
        </p:spPr>
        <p:txBody>
          <a:bodyPr>
            <a:no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50D2FF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410" y="2695306"/>
            <a:ext cx="7497956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21"/>
          <p:cNvSpPr/>
          <p:nvPr userDrawn="1"/>
        </p:nvSpPr>
        <p:spPr>
          <a:xfrm>
            <a:off x="7422508" y="927817"/>
            <a:ext cx="1721492" cy="3304786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50D2FF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018" y="4329266"/>
            <a:ext cx="1326397" cy="59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902513"/>
            <a:ext cx="1654099" cy="333009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4233637"/>
                </a:lnTo>
                <a:lnTo>
                  <a:pt x="156821" y="4225718"/>
                </a:lnTo>
                <a:cubicBezTo>
                  <a:pt x="992807" y="4140820"/>
                  <a:pt x="1645173" y="3434804"/>
                  <a:pt x="1645173" y="2576420"/>
                </a:cubicBezTo>
                <a:cubicBezTo>
                  <a:pt x="1645173" y="1718036"/>
                  <a:pt x="992807" y="1012021"/>
                  <a:pt x="156821" y="927122"/>
                </a:cubicBezTo>
                <a:lnTo>
                  <a:pt x="0" y="919203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" y="5938854"/>
            <a:ext cx="2133600" cy="273844"/>
          </a:xfrm>
          <a:prstGeom prst="rect">
            <a:avLst/>
          </a:prstGeom>
        </p:spPr>
        <p:txBody>
          <a:bodyPr/>
          <a:lstStyle/>
          <a:p>
            <a:fld id="{7AA84E91-7045-8940-9876-EF7F184A4EB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93885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6335" y="1556336"/>
            <a:ext cx="7497956" cy="1138970"/>
          </a:xfrm>
        </p:spPr>
        <p:txBody>
          <a:bodyPr>
            <a:no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50D2FF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335" y="2695306"/>
            <a:ext cx="7497956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21"/>
          <p:cNvSpPr/>
          <p:nvPr userDrawn="1"/>
        </p:nvSpPr>
        <p:spPr>
          <a:xfrm>
            <a:off x="7422508" y="927817"/>
            <a:ext cx="1721492" cy="3304786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EDC00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018" y="4329266"/>
            <a:ext cx="1326397" cy="59413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-421268" y="2787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7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331" y="4329266"/>
            <a:ext cx="1326397" cy="594137"/>
          </a:xfrm>
          <a:prstGeom prst="rect">
            <a:avLst/>
          </a:prstGeom>
        </p:spPr>
      </p:pic>
      <p:sp>
        <p:nvSpPr>
          <p:cNvPr id="15" name="Rectangle 21"/>
          <p:cNvSpPr/>
          <p:nvPr userDrawn="1"/>
        </p:nvSpPr>
        <p:spPr>
          <a:xfrm rot="16200000" flipH="1">
            <a:off x="7069086" y="3262757"/>
            <a:ext cx="1288305" cy="2473188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2"/>
          <p:cNvSpPr/>
          <p:nvPr userDrawn="1"/>
        </p:nvSpPr>
        <p:spPr>
          <a:xfrm rot="16200000" flipH="1">
            <a:off x="7101252" y="-624605"/>
            <a:ext cx="1231191" cy="2480408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7AE1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58489"/>
            <a:ext cx="7497956" cy="1856328"/>
          </a:xfrm>
        </p:spPr>
        <p:txBody>
          <a:bodyPr>
            <a:no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AU" dirty="0"/>
              <a:t>Breaker statement </a:t>
            </a:r>
            <a:br>
              <a:rPr lang="en-AU" dirty="0"/>
            </a:br>
            <a:r>
              <a:rPr lang="en-AU" dirty="0"/>
              <a:t>to be placed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6332" y="3014816"/>
            <a:ext cx="7497956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421268" y="2787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4432760" y="4911571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FFFFFF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272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50D2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AFF"/>
              </a:solidFill>
            </a:endParaRPr>
          </a:p>
        </p:txBody>
      </p:sp>
      <p:sp>
        <p:nvSpPr>
          <p:cNvPr id="15" name="Rectangle 21"/>
          <p:cNvSpPr/>
          <p:nvPr userDrawn="1"/>
        </p:nvSpPr>
        <p:spPr>
          <a:xfrm rot="16200000" flipH="1">
            <a:off x="7069086" y="3262757"/>
            <a:ext cx="1288305" cy="2473188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2"/>
          <p:cNvSpPr/>
          <p:nvPr userDrawn="1"/>
        </p:nvSpPr>
        <p:spPr>
          <a:xfrm rot="16200000" flipH="1">
            <a:off x="7101252" y="-624605"/>
            <a:ext cx="1231191" cy="2480408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0078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58489"/>
            <a:ext cx="7497956" cy="185632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>
                <a:solidFill>
                  <a:srgbClr val="000054"/>
                </a:solidFill>
              </a:defRPr>
            </a:lvl1pPr>
          </a:lstStyle>
          <a:p>
            <a:r>
              <a:rPr lang="en-US" dirty="0">
                <a:solidFill>
                  <a:srgbClr val="0078FF"/>
                </a:solidFill>
              </a:rPr>
              <a:t>—</a:t>
            </a:r>
            <a:br>
              <a:rPr lang="en-US" dirty="0"/>
            </a:br>
            <a:r>
              <a:rPr lang="en-AU" dirty="0"/>
              <a:t>Breaker statement </a:t>
            </a:r>
            <a:br>
              <a:rPr lang="en-AU" dirty="0"/>
            </a:br>
            <a:r>
              <a:rPr lang="en-AU" dirty="0"/>
              <a:t>to be placed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14816"/>
            <a:ext cx="7497956" cy="1072839"/>
          </a:xfrm>
        </p:spPr>
        <p:txBody>
          <a:bodyPr/>
          <a:lstStyle>
            <a:lvl1pPr marL="0" indent="0" algn="l">
              <a:buNone/>
              <a:defRPr>
                <a:solidFill>
                  <a:srgbClr val="00005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421268" y="2787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331" y="4329266"/>
            <a:ext cx="1326397" cy="59413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4432760" y="4911571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454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6781"/>
            <a:ext cx="3866995" cy="218687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None/>
              <a:defRPr>
                <a:solidFill>
                  <a:srgbClr val="000000"/>
                </a:solidFill>
              </a:defRPr>
            </a:lvl2pPr>
            <a:lvl3pPr marL="914400" indent="0">
              <a:buNone/>
              <a:defRPr>
                <a:solidFill>
                  <a:srgbClr val="000000"/>
                </a:solidFill>
              </a:defRPr>
            </a:lvl3pPr>
            <a:lvl4pPr marL="1371600" indent="0">
              <a:buNone/>
              <a:defRPr>
                <a:solidFill>
                  <a:srgbClr val="000000"/>
                </a:solidFill>
              </a:defRPr>
            </a:lvl4pPr>
            <a:lvl5pPr marL="1828800" indent="0">
              <a:buNone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107532"/>
            <a:ext cx="7261922" cy="1111885"/>
          </a:xfrm>
        </p:spPr>
        <p:txBody>
          <a:bodyPr/>
          <a:lstStyle/>
          <a:p>
            <a:r>
              <a:rPr lang="en-US" dirty="0">
                <a:solidFill>
                  <a:srgbClr val="FAC800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1307905"/>
            <a:ext cx="7261922" cy="57541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589346" y="2056781"/>
            <a:ext cx="3866995" cy="2186878"/>
          </a:xfrm>
        </p:spPr>
        <p:txBody>
          <a:bodyPr>
            <a:normAutofit/>
          </a:bodyPr>
          <a:lstStyle>
            <a:lvl1pPr marL="285750" indent="-285750">
              <a:buClr>
                <a:srgbClr val="FAC800"/>
              </a:buClr>
              <a:buFont typeface="Lucida Grande"/>
              <a:buChar char="—"/>
              <a:defRPr sz="1200">
                <a:solidFill>
                  <a:srgbClr val="000000"/>
                </a:solidFill>
              </a:defRPr>
            </a:lvl1pPr>
            <a:lvl2pPr marL="457200" indent="0">
              <a:buNone/>
              <a:defRPr sz="1200">
                <a:solidFill>
                  <a:srgbClr val="000000"/>
                </a:solidFill>
              </a:defRPr>
            </a:lvl2pPr>
            <a:lvl3pPr marL="914400" indent="0">
              <a:buNone/>
              <a:defRPr>
                <a:solidFill>
                  <a:srgbClr val="000000"/>
                </a:solidFill>
              </a:defRPr>
            </a:lvl3pPr>
            <a:lvl4pPr marL="1371600" indent="0">
              <a:buNone/>
              <a:defRPr>
                <a:solidFill>
                  <a:srgbClr val="000000"/>
                </a:solidFill>
              </a:defRPr>
            </a:lvl4pPr>
            <a:lvl5pPr marL="1828800" indent="0">
              <a:buNone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817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6202556" cy="1111885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r>
              <a:rPr lang="en-US" dirty="0">
                <a:solidFill>
                  <a:srgbClr val="C864C8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8" name="Rectangle 21"/>
          <p:cNvSpPr/>
          <p:nvPr userDrawn="1"/>
        </p:nvSpPr>
        <p:spPr>
          <a:xfrm rot="5400000">
            <a:off x="8023763" y="4480464"/>
            <a:ext cx="454178" cy="871895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C864C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26765" y="1727936"/>
            <a:ext cx="1177925" cy="117792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726765" y="2954881"/>
            <a:ext cx="2336180" cy="37844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726765" y="3333326"/>
            <a:ext cx="2332038" cy="606772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3347864" y="1727936"/>
            <a:ext cx="1177925" cy="117792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3347864" y="2954881"/>
            <a:ext cx="2336180" cy="37844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3347864" y="3333326"/>
            <a:ext cx="2332038" cy="606772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5940152" y="1727936"/>
            <a:ext cx="1177925" cy="117792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940152" y="2954881"/>
            <a:ext cx="2336180" cy="37844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5940152" y="3333326"/>
            <a:ext cx="2332038" cy="606772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105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AFF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26765" y="696139"/>
            <a:ext cx="2073430" cy="20734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726765" y="2954881"/>
            <a:ext cx="2336180" cy="37844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726765" y="3333326"/>
            <a:ext cx="2332038" cy="93511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4329266"/>
            <a:ext cx="1357693" cy="60815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67472" y="1375356"/>
            <a:ext cx="1932723" cy="92303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rgbClr val="AA00AA"/>
                </a:solidFill>
              </a:defRPr>
            </a:lvl2pPr>
            <a:lvl3pPr marL="914400" indent="0">
              <a:buFontTx/>
              <a:buNone/>
              <a:defRPr>
                <a:solidFill>
                  <a:srgbClr val="AA00AA"/>
                </a:solidFill>
              </a:defRPr>
            </a:lvl3pPr>
            <a:lvl4pPr marL="1371600" indent="0">
              <a:buFontTx/>
              <a:buNone/>
              <a:defRPr>
                <a:solidFill>
                  <a:srgbClr val="AA00AA"/>
                </a:solidFill>
              </a:defRPr>
            </a:lvl4pPr>
            <a:lvl5pPr marL="1828800" indent="0">
              <a:buFontTx/>
              <a:buNone/>
              <a:defRPr>
                <a:solidFill>
                  <a:srgbClr val="AA00AA"/>
                </a:solidFill>
              </a:defRPr>
            </a:lvl5pPr>
          </a:lstStyle>
          <a:p>
            <a:pPr lvl="0"/>
            <a:r>
              <a:rPr lang="en-US" dirty="0"/>
              <a:t>—</a:t>
            </a:r>
            <a:br>
              <a:rPr lang="en-US" dirty="0"/>
            </a:br>
            <a:r>
              <a:rPr lang="en-US" dirty="0"/>
              <a:t>Click to edit Master text styles</a:t>
            </a:r>
          </a:p>
        </p:txBody>
      </p:sp>
      <p:sp>
        <p:nvSpPr>
          <p:cNvPr id="43" name="Picture Placeholder 10"/>
          <p:cNvSpPr>
            <a:spLocks noGrp="1"/>
          </p:cNvSpPr>
          <p:nvPr>
            <p:ph type="pic" sz="quarter" idx="23"/>
          </p:nvPr>
        </p:nvSpPr>
        <p:spPr>
          <a:xfrm>
            <a:off x="3491880" y="696139"/>
            <a:ext cx="2073430" cy="20734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20"/>
          <p:cNvSpPr>
            <a:spLocks noGrp="1"/>
          </p:cNvSpPr>
          <p:nvPr>
            <p:ph type="body" sz="quarter" idx="24"/>
          </p:nvPr>
        </p:nvSpPr>
        <p:spPr>
          <a:xfrm>
            <a:off x="3491880" y="2954881"/>
            <a:ext cx="2336180" cy="37844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3491880" y="3333326"/>
            <a:ext cx="2332038" cy="935114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632587" y="1375356"/>
            <a:ext cx="1932723" cy="92303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rgbClr val="AA00AA"/>
                </a:solidFill>
              </a:defRPr>
            </a:lvl2pPr>
            <a:lvl3pPr marL="914400" indent="0">
              <a:buFontTx/>
              <a:buNone/>
              <a:defRPr>
                <a:solidFill>
                  <a:srgbClr val="AA00AA"/>
                </a:solidFill>
              </a:defRPr>
            </a:lvl3pPr>
            <a:lvl4pPr marL="1371600" indent="0">
              <a:buFontTx/>
              <a:buNone/>
              <a:defRPr>
                <a:solidFill>
                  <a:srgbClr val="AA00AA"/>
                </a:solidFill>
              </a:defRPr>
            </a:lvl4pPr>
            <a:lvl5pPr marL="1828800" indent="0">
              <a:buFontTx/>
              <a:buNone/>
              <a:defRPr>
                <a:solidFill>
                  <a:srgbClr val="AA00AA"/>
                </a:solidFill>
              </a:defRPr>
            </a:lvl5pPr>
          </a:lstStyle>
          <a:p>
            <a:pPr lvl="0"/>
            <a:r>
              <a:rPr lang="en-US" dirty="0"/>
              <a:t>—</a:t>
            </a:r>
            <a:br>
              <a:rPr lang="en-US" dirty="0"/>
            </a:br>
            <a:r>
              <a:rPr lang="en-US" dirty="0"/>
              <a:t>Click to edit Master text styles</a:t>
            </a:r>
          </a:p>
        </p:txBody>
      </p:sp>
      <p:sp>
        <p:nvSpPr>
          <p:cNvPr id="47" name="Picture Placeholder 10"/>
          <p:cNvSpPr>
            <a:spLocks noGrp="1"/>
          </p:cNvSpPr>
          <p:nvPr>
            <p:ph type="pic" sz="quarter" idx="27"/>
          </p:nvPr>
        </p:nvSpPr>
        <p:spPr>
          <a:xfrm>
            <a:off x="6300192" y="696139"/>
            <a:ext cx="2073430" cy="20734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20"/>
          <p:cNvSpPr>
            <a:spLocks noGrp="1"/>
          </p:cNvSpPr>
          <p:nvPr>
            <p:ph type="body" sz="quarter" idx="28"/>
          </p:nvPr>
        </p:nvSpPr>
        <p:spPr>
          <a:xfrm>
            <a:off x="6300192" y="2954881"/>
            <a:ext cx="2336180" cy="37844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300192" y="3333326"/>
            <a:ext cx="2332038" cy="935113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440899" y="1375356"/>
            <a:ext cx="1932723" cy="92303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rgbClr val="AA00AA"/>
                </a:solidFill>
              </a:defRPr>
            </a:lvl2pPr>
            <a:lvl3pPr marL="914400" indent="0">
              <a:buFontTx/>
              <a:buNone/>
              <a:defRPr>
                <a:solidFill>
                  <a:srgbClr val="AA00AA"/>
                </a:solidFill>
              </a:defRPr>
            </a:lvl3pPr>
            <a:lvl4pPr marL="1371600" indent="0">
              <a:buFontTx/>
              <a:buNone/>
              <a:defRPr>
                <a:solidFill>
                  <a:srgbClr val="AA00AA"/>
                </a:solidFill>
              </a:defRPr>
            </a:lvl4pPr>
            <a:lvl5pPr marL="1828800" indent="0">
              <a:buFontTx/>
              <a:buNone/>
              <a:defRPr>
                <a:solidFill>
                  <a:srgbClr val="AA00AA"/>
                </a:solidFill>
              </a:defRPr>
            </a:lvl5pPr>
          </a:lstStyle>
          <a:p>
            <a:pPr lvl="0"/>
            <a:r>
              <a:rPr lang="en-US" dirty="0"/>
              <a:t>—</a:t>
            </a:r>
            <a:br>
              <a:rPr lang="en-US" dirty="0"/>
            </a:br>
            <a:r>
              <a:rPr lang="en-US" dirty="0"/>
              <a:t>Click to edit Master text styles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4432760" y="4911571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652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4329266"/>
            <a:ext cx="1357693" cy="60815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7532"/>
            <a:ext cx="7082263" cy="111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AC800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5079"/>
            <a:ext cx="8229600" cy="2905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Oval 12"/>
          <p:cNvSpPr/>
          <p:nvPr/>
        </p:nvSpPr>
        <p:spPr>
          <a:xfrm rot="5400000">
            <a:off x="8032558" y="-220198"/>
            <a:ext cx="434043" cy="874440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21"/>
          <p:cNvSpPr/>
          <p:nvPr/>
        </p:nvSpPr>
        <p:spPr>
          <a:xfrm rot="5400000">
            <a:off x="8023763" y="4480464"/>
            <a:ext cx="454178" cy="871895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FAC800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432760" y="4911571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284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65" r:id="rId4"/>
    <p:sldLayoutId id="2147483666" r:id="rId5"/>
    <p:sldLayoutId id="2147483667" r:id="rId6"/>
    <p:sldLayoutId id="2147483650" r:id="rId7"/>
    <p:sldLayoutId id="2147483652" r:id="rId8"/>
    <p:sldLayoutId id="2147483672" r:id="rId9"/>
    <p:sldLayoutId id="2147483654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rgbClr val="00005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—</a:t>
            </a:r>
            <a:br>
              <a:rPr lang="en-US" dirty="0"/>
            </a:br>
            <a:r>
              <a:rPr lang="en-US" dirty="0"/>
              <a:t>Classify images of Colon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Review &amp; Analysis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4216989"/>
            <a:ext cx="2498493" cy="6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Karthi Narendrababu Geetha</a:t>
            </a:r>
          </a:p>
          <a:p>
            <a:r>
              <a:rPr lang="en-US" sz="800" dirty="0"/>
              <a:t>(S3835901)</a:t>
            </a:r>
            <a:endParaRPr lang="en-AU" sz="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82594" y="4216989"/>
            <a:ext cx="2054772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69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29"/>
    </mc:Choice>
    <mc:Fallback xmlns="">
      <p:transition spd="slow" advTm="3352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C293-14C1-4C64-B853-BB8C72616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332" y="429826"/>
            <a:ext cx="7497956" cy="912591"/>
          </a:xfrm>
        </p:spPr>
        <p:txBody>
          <a:bodyPr/>
          <a:lstStyle/>
          <a:p>
            <a:r>
              <a:rPr lang="en-US" sz="1100" dirty="0"/>
              <a:t>VERY DEEP CONVOLUTIONAL NETWORKS FOR LARGE-SCALE IMAGE RECOGNITION – </a:t>
            </a:r>
            <a:br>
              <a:rPr lang="en-US" sz="1100" dirty="0"/>
            </a:br>
            <a:r>
              <a:rPr lang="en-US" sz="1100" dirty="0"/>
              <a:t>									</a:t>
            </a:r>
            <a:r>
              <a:rPr lang="en-AU" sz="800" dirty="0"/>
              <a:t>Karen </a:t>
            </a:r>
            <a:r>
              <a:rPr lang="en-AU" sz="800" dirty="0" err="1"/>
              <a:t>Simonyan</a:t>
            </a:r>
            <a:r>
              <a:rPr lang="en-AU" sz="800" dirty="0"/>
              <a:t> &amp; Andrew Zisserman</a:t>
            </a:r>
            <a:endParaRPr lang="en-AU" sz="1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6C799-DDEB-4F9B-81D3-D888A8D0E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332" y="1342417"/>
            <a:ext cx="7497956" cy="2986849"/>
          </a:xfrm>
        </p:spPr>
        <p:txBody>
          <a:bodyPr/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Evaluation:						Localization(Detection):</a:t>
            </a:r>
          </a:p>
          <a:p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  <a:p>
            <a:endParaRPr lang="en-A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EEAF15-E7CF-4AB7-BE89-59FF63DB8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99" y="1690804"/>
            <a:ext cx="3293889" cy="13507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F111FC-54A2-455C-B67A-11FD5C1E2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624" y="1690804"/>
            <a:ext cx="3805627" cy="135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3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C293-14C1-4C64-B853-BB8C72616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332" y="429827"/>
            <a:ext cx="7497956" cy="516808"/>
          </a:xfrm>
        </p:spPr>
        <p:txBody>
          <a:bodyPr/>
          <a:lstStyle/>
          <a:p>
            <a:r>
              <a:rPr lang="en-US" sz="1400" dirty="0">
                <a:effectLst/>
                <a:latin typeface="Calibri" panose="020F0502020204030204" pitchFamily="34" charset="0"/>
              </a:rPr>
              <a:t>Locality Sensitive Deep Learning for Detection and Classification of Nuclei in Routine Colon Cancer Histology </a:t>
            </a:r>
            <a:r>
              <a:rPr lang="en-US" sz="1400" dirty="0">
                <a:latin typeface="Calibri" panose="020F0502020204030204" pitchFamily="34" charset="0"/>
              </a:rPr>
              <a:t>Images - </a:t>
            </a:r>
            <a:r>
              <a:rPr lang="en-AU" sz="1400" dirty="0" err="1">
                <a:latin typeface="Calibri" panose="020F0502020204030204" pitchFamily="34" charset="0"/>
              </a:rPr>
              <a:t>Korsuk</a:t>
            </a:r>
            <a:r>
              <a:rPr lang="en-AU" sz="1400" dirty="0">
                <a:latin typeface="Calibri" panose="020F0502020204030204" pitchFamily="34" charset="0"/>
              </a:rPr>
              <a:t> </a:t>
            </a:r>
            <a:r>
              <a:rPr lang="en-AU" sz="1400" dirty="0" err="1">
                <a:latin typeface="Calibri" panose="020F0502020204030204" pitchFamily="34" charset="0"/>
              </a:rPr>
              <a:t>Sirinukunwattan</a:t>
            </a:r>
            <a:r>
              <a:rPr lang="en-US" sz="1400" dirty="0"/>
              <a:t>									</a:t>
            </a:r>
            <a:endParaRPr lang="en-AU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6C799-DDEB-4F9B-81D3-D888A8D0E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332" y="946635"/>
            <a:ext cx="7497956" cy="338263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SC-CNN (Nucleus Detection):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Designed to predict centroid locations.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Provides confidence about the location of centroids.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Localize the nucleus </a:t>
            </a:r>
            <a:r>
              <a:rPr lang="en-AU" sz="1400" dirty="0" err="1"/>
              <a:t>centers</a:t>
            </a:r>
            <a:r>
              <a:rPr lang="en-AU" sz="1400" dirty="0"/>
              <a:t> with the help spatial </a:t>
            </a:r>
          </a:p>
          <a:p>
            <a:r>
              <a:rPr lang="en-AU" sz="1400" dirty="0"/>
              <a:t>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Higher probability values will be assigned.</a:t>
            </a:r>
          </a:p>
          <a:p>
            <a:endParaRPr lang="en-AU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3D1A37-13DC-445C-9579-24302B6C9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570" y="1111719"/>
            <a:ext cx="2999718" cy="30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7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C293-14C1-4C64-B853-BB8C72616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332" y="429827"/>
            <a:ext cx="7497956" cy="516808"/>
          </a:xfrm>
        </p:spPr>
        <p:txBody>
          <a:bodyPr/>
          <a:lstStyle/>
          <a:p>
            <a:r>
              <a:rPr lang="en-US" sz="1400" dirty="0">
                <a:effectLst/>
                <a:latin typeface="Calibri" panose="020F0502020204030204" pitchFamily="34" charset="0"/>
              </a:rPr>
              <a:t>Locality Sensitive Deep Learning for Detection and Classification of Nuclei in Routine Colon Cancer Histology </a:t>
            </a:r>
            <a:r>
              <a:rPr lang="en-US" sz="1400" dirty="0">
                <a:latin typeface="Calibri" panose="020F0502020204030204" pitchFamily="34" charset="0"/>
              </a:rPr>
              <a:t>Images - </a:t>
            </a:r>
            <a:r>
              <a:rPr lang="en-AU" sz="1400" dirty="0" err="1">
                <a:latin typeface="Calibri" panose="020F0502020204030204" pitchFamily="34" charset="0"/>
              </a:rPr>
              <a:t>Korsuk</a:t>
            </a:r>
            <a:r>
              <a:rPr lang="en-AU" sz="1400" dirty="0">
                <a:latin typeface="Calibri" panose="020F0502020204030204" pitchFamily="34" charset="0"/>
              </a:rPr>
              <a:t> </a:t>
            </a:r>
            <a:r>
              <a:rPr lang="en-AU" sz="1400" dirty="0" err="1">
                <a:latin typeface="Calibri" panose="020F0502020204030204" pitchFamily="34" charset="0"/>
              </a:rPr>
              <a:t>Sirinukunwattan</a:t>
            </a:r>
            <a:r>
              <a:rPr lang="en-US" sz="1400" dirty="0"/>
              <a:t>									</a:t>
            </a:r>
            <a:endParaRPr lang="en-AU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6C799-DDEB-4F9B-81D3-D888A8D0E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332" y="946635"/>
            <a:ext cx="7497956" cy="338263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Nucleus Classification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Patch based multi-class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Train a CNN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Prediction is done in 2 ways.</a:t>
            </a:r>
            <a:endParaRPr lang="en-AU" sz="1000" dirty="0"/>
          </a:p>
          <a:p>
            <a:endParaRPr lang="en-AU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E596B-60F2-45C2-8DA9-2205D42A2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32" y="2074568"/>
            <a:ext cx="4238833" cy="22546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E35F9C-71E7-4B9B-83D4-B106497F1456}"/>
              </a:ext>
            </a:extLst>
          </p:cNvPr>
          <p:cNvSpPr txBox="1"/>
          <p:nvPr/>
        </p:nvSpPr>
        <p:spPr>
          <a:xfrm>
            <a:off x="5129719" y="2074568"/>
            <a:ext cx="2380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1400" dirty="0">
                <a:solidFill>
                  <a:schemeClr val="bg1"/>
                </a:solidFill>
              </a:rPr>
              <a:t>Standard Single-Patch Predictor</a:t>
            </a:r>
          </a:p>
          <a:p>
            <a:pPr marL="342900" indent="-342900">
              <a:buAutoNum type="alphaLcPeriod"/>
            </a:pPr>
            <a:r>
              <a:rPr lang="en-US" sz="1400" dirty="0">
                <a:solidFill>
                  <a:schemeClr val="bg1"/>
                </a:solidFill>
              </a:rPr>
              <a:t>Neighboring Ensemble Predictor</a:t>
            </a:r>
            <a:endParaRPr lang="en-A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884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C293-14C1-4C64-B853-BB8C72616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332" y="429827"/>
            <a:ext cx="7497956" cy="516808"/>
          </a:xfrm>
        </p:spPr>
        <p:txBody>
          <a:bodyPr/>
          <a:lstStyle/>
          <a:p>
            <a:r>
              <a:rPr lang="en-US" sz="1400" dirty="0">
                <a:effectLst/>
                <a:latin typeface="Calibri" panose="020F0502020204030204" pitchFamily="34" charset="0"/>
              </a:rPr>
              <a:t>Locality Sensitive Deep Learning for Detection and Classification of Nuclei in Routine Colon Cancer Histology </a:t>
            </a:r>
            <a:r>
              <a:rPr lang="en-US" sz="1400" dirty="0">
                <a:latin typeface="Calibri" panose="020F0502020204030204" pitchFamily="34" charset="0"/>
              </a:rPr>
              <a:t>Images - </a:t>
            </a:r>
            <a:r>
              <a:rPr lang="en-AU" sz="1400" dirty="0" err="1">
                <a:latin typeface="Calibri" panose="020F0502020204030204" pitchFamily="34" charset="0"/>
              </a:rPr>
              <a:t>Korsuk</a:t>
            </a:r>
            <a:r>
              <a:rPr lang="en-AU" sz="1400" dirty="0">
                <a:latin typeface="Calibri" panose="020F0502020204030204" pitchFamily="34" charset="0"/>
              </a:rPr>
              <a:t> </a:t>
            </a:r>
            <a:r>
              <a:rPr lang="en-AU" sz="1400" dirty="0" err="1">
                <a:latin typeface="Calibri" panose="020F0502020204030204" pitchFamily="34" charset="0"/>
              </a:rPr>
              <a:t>Sirinukunwattan</a:t>
            </a:r>
            <a:r>
              <a:rPr lang="en-US" sz="1400" dirty="0"/>
              <a:t>									</a:t>
            </a:r>
            <a:endParaRPr lang="en-AU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6C799-DDEB-4F9B-81D3-D888A8D0E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332" y="946635"/>
            <a:ext cx="7497956" cy="3382631"/>
          </a:xfrm>
        </p:spPr>
        <p:txBody>
          <a:bodyPr/>
          <a:lstStyle/>
          <a:p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Configuration:</a:t>
            </a:r>
          </a:p>
          <a:p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Training:</a:t>
            </a:r>
          </a:p>
          <a:p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38E592-4F7D-4375-A7A3-9D5F64834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524854"/>
              </p:ext>
            </p:extLst>
          </p:nvPr>
        </p:nvGraphicFramePr>
        <p:xfrm>
          <a:off x="692676" y="1569529"/>
          <a:ext cx="2440502" cy="1371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89609">
                  <a:extLst>
                    <a:ext uri="{9D8B030D-6E8A-4147-A177-3AD203B41FA5}">
                      <a16:colId xmlns:a16="http://schemas.microsoft.com/office/drawing/2014/main" val="1094000890"/>
                    </a:ext>
                  </a:extLst>
                </a:gridCol>
                <a:gridCol w="1250893">
                  <a:extLst>
                    <a:ext uri="{9D8B030D-6E8A-4147-A177-3AD203B41FA5}">
                      <a16:colId xmlns:a16="http://schemas.microsoft.com/office/drawing/2014/main" val="2886857608"/>
                    </a:ext>
                  </a:extLst>
                </a:gridCol>
              </a:tblGrid>
              <a:tr h="128048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Input size</a:t>
                      </a:r>
                      <a:endParaRPr lang="en-AU" sz="12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27x27</a:t>
                      </a:r>
                      <a:endParaRPr lang="en-AU" sz="12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524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Filter size</a:t>
                      </a:r>
                      <a:endParaRPr lang="en-AU" sz="12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3x3, 4x4</a:t>
                      </a:r>
                      <a:endParaRPr lang="en-AU" sz="12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9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Max pooling</a:t>
                      </a:r>
                      <a:endParaRPr lang="en-AU" sz="12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2x2</a:t>
                      </a:r>
                      <a:endParaRPr lang="en-AU" sz="12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079000"/>
                  </a:ext>
                </a:extLst>
              </a:tr>
              <a:tr h="128048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Fully connected</a:t>
                      </a:r>
                      <a:endParaRPr lang="en-AU" sz="12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2 (512 channels)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186269"/>
                  </a:ext>
                </a:extLst>
              </a:tr>
              <a:tr h="128048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Conv. Layers</a:t>
                      </a:r>
                      <a:endParaRPr lang="en-AU" sz="12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2 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739143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1E98C472-BAE7-46A1-8019-F8F17DBF4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17455"/>
              </p:ext>
            </p:extLst>
          </p:nvPr>
        </p:nvGraphicFramePr>
        <p:xfrm>
          <a:off x="1912927" y="3017274"/>
          <a:ext cx="2367859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78361">
                  <a:extLst>
                    <a:ext uri="{9D8B030D-6E8A-4147-A177-3AD203B41FA5}">
                      <a16:colId xmlns:a16="http://schemas.microsoft.com/office/drawing/2014/main" val="1622719474"/>
                    </a:ext>
                  </a:extLst>
                </a:gridCol>
                <a:gridCol w="1089498">
                  <a:extLst>
                    <a:ext uri="{9D8B030D-6E8A-4147-A177-3AD203B41FA5}">
                      <a16:colId xmlns:a16="http://schemas.microsoft.com/office/drawing/2014/main" val="398852846"/>
                    </a:ext>
                  </a:extLst>
                </a:gridCol>
              </a:tblGrid>
              <a:tr h="29482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Batch Size</a:t>
                      </a:r>
                      <a:endParaRPr lang="en-AU" sz="14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256</a:t>
                      </a:r>
                      <a:endParaRPr lang="en-AU" sz="14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875781"/>
                  </a:ext>
                </a:extLst>
              </a:tr>
              <a:tr h="29482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Momentum</a:t>
                      </a:r>
                      <a:endParaRPr lang="en-AU" sz="14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0.9</a:t>
                      </a:r>
                      <a:endParaRPr lang="en-AU" sz="14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87987"/>
                  </a:ext>
                </a:extLst>
              </a:tr>
              <a:tr h="29482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L2 Penalty</a:t>
                      </a:r>
                      <a:endParaRPr lang="en-AU" sz="14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5x10</a:t>
                      </a:r>
                      <a:r>
                        <a:rPr lang="en-US" sz="1400" b="0" i="0" kern="1200" baseline="30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-4</a:t>
                      </a:r>
                      <a:endParaRPr lang="en-US" sz="1400" b="0" i="0" kern="1200" baseline="-25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535814"/>
                  </a:ext>
                </a:extLst>
              </a:tr>
              <a:tr h="29482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Dropout</a:t>
                      </a:r>
                      <a:endParaRPr lang="en-AU" sz="14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0.2</a:t>
                      </a:r>
                      <a:endParaRPr lang="en-AU" sz="14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963422"/>
                  </a:ext>
                </a:extLst>
              </a:tr>
              <a:tr h="29482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Learning Rate</a:t>
                      </a:r>
                      <a:endParaRPr lang="en-AU" sz="14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10</a:t>
                      </a:r>
                      <a:r>
                        <a:rPr lang="en-US" sz="1400" b="0" i="0" kern="1200" baseline="30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-4</a:t>
                      </a:r>
                      <a:endParaRPr lang="en-AU" sz="1400" b="0" i="0" kern="1200" baseline="30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32365"/>
                  </a:ext>
                </a:extLst>
              </a:tr>
              <a:tr h="29482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Epochs</a:t>
                      </a:r>
                      <a:endParaRPr lang="en-AU" sz="14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120</a:t>
                      </a:r>
                      <a:endParaRPr lang="en-AU" sz="14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19887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181EA2B-3CCE-41D1-AB94-963912FB3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302" y="1566585"/>
            <a:ext cx="4572000" cy="22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34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C293-14C1-4C64-B853-BB8C72616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332" y="429827"/>
            <a:ext cx="7497956" cy="516808"/>
          </a:xfrm>
        </p:spPr>
        <p:txBody>
          <a:bodyPr/>
          <a:lstStyle/>
          <a:p>
            <a:r>
              <a:rPr lang="en-US" sz="1400" dirty="0">
                <a:effectLst/>
                <a:latin typeface="Calibri" panose="020F0502020204030204" pitchFamily="34" charset="0"/>
              </a:rPr>
              <a:t>Locality Sensitive Deep Learning for Detection and Classification of Nuclei in Routine Colon Cancer Histology </a:t>
            </a:r>
            <a:r>
              <a:rPr lang="en-US" sz="1400" dirty="0">
                <a:latin typeface="Calibri" panose="020F0502020204030204" pitchFamily="34" charset="0"/>
              </a:rPr>
              <a:t>Images - </a:t>
            </a:r>
            <a:r>
              <a:rPr lang="en-AU" sz="1400" dirty="0" err="1">
                <a:latin typeface="Calibri" panose="020F0502020204030204" pitchFamily="34" charset="0"/>
              </a:rPr>
              <a:t>Korsuk</a:t>
            </a:r>
            <a:r>
              <a:rPr lang="en-AU" sz="1400" dirty="0">
                <a:latin typeface="Calibri" panose="020F0502020204030204" pitchFamily="34" charset="0"/>
              </a:rPr>
              <a:t> </a:t>
            </a:r>
            <a:r>
              <a:rPr lang="en-AU" sz="1400" dirty="0" err="1">
                <a:latin typeface="Calibri" panose="020F0502020204030204" pitchFamily="34" charset="0"/>
              </a:rPr>
              <a:t>Sirinukunwattan</a:t>
            </a:r>
            <a:r>
              <a:rPr lang="en-US" sz="1400" dirty="0"/>
              <a:t>									</a:t>
            </a:r>
            <a:endParaRPr lang="en-AU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6C799-DDEB-4F9B-81D3-D888A8D0E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332" y="946635"/>
            <a:ext cx="7497956" cy="3382631"/>
          </a:xfrm>
        </p:spPr>
        <p:txBody>
          <a:bodyPr/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Evaluation:</a:t>
            </a:r>
          </a:p>
          <a:p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3932A9-2412-4A12-8908-21EF9C26C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32" y="1303506"/>
            <a:ext cx="4604814" cy="217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1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5E38-CE71-40F5-A23A-26BEDD6B3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02436"/>
            <a:ext cx="7497956" cy="631419"/>
          </a:xfrm>
        </p:spPr>
        <p:txBody>
          <a:bodyPr/>
          <a:lstStyle/>
          <a:p>
            <a:r>
              <a:rPr lang="en-US" sz="1400" dirty="0">
                <a:latin typeface="Calibri" panose="020F0502020204030204" pitchFamily="34" charset="0"/>
              </a:rPr>
              <a:t>Deep Residual Learning for Image Recognition – </a:t>
            </a:r>
            <a:r>
              <a:rPr lang="en-AU" sz="900" dirty="0" err="1"/>
              <a:t>Kaiming</a:t>
            </a:r>
            <a:r>
              <a:rPr lang="en-AU" sz="900" dirty="0"/>
              <a:t> He, </a:t>
            </a:r>
            <a:r>
              <a:rPr lang="en-AU" sz="900" dirty="0" err="1"/>
              <a:t>Xiangyu</a:t>
            </a:r>
            <a:r>
              <a:rPr lang="en-AU" sz="900" dirty="0"/>
              <a:t> Zhang, </a:t>
            </a:r>
            <a:r>
              <a:rPr lang="en-AU" sz="900" dirty="0" err="1"/>
              <a:t>Shaoqing</a:t>
            </a:r>
            <a:r>
              <a:rPr lang="en-AU" sz="900" dirty="0"/>
              <a:t> Ren, Jian Sun</a:t>
            </a:r>
            <a:endParaRPr lang="en-AU" sz="1400" dirty="0">
              <a:latin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34812-1F69-43E2-93DA-D84FDEF94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332" y="933855"/>
            <a:ext cx="7497956" cy="339541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Increase in depth of network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Learning network layers is as simple as stacking more layers.?</a:t>
            </a:r>
            <a:endParaRPr lang="en-AU" sz="12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Traditional stacking of layers:</a:t>
            </a:r>
            <a:endParaRPr lang="en-US" sz="14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</a:rPr>
              <a:t>Original layers: copied from a learned shallower model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</a:rPr>
              <a:t>Extra layers: set as identity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</a:rPr>
              <a:t>At least the same training error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</a:rPr>
              <a:t>Current solvers were unable to find the solution if the networks gets deeper.</a:t>
            </a:r>
          </a:p>
          <a:p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Residual Network:</a:t>
            </a:r>
          </a:p>
          <a:p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7A8F74-F612-40D7-B2AF-4A1CBD8C2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32" y="2571750"/>
            <a:ext cx="2326922" cy="13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03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2C31E5-87FA-41E6-9C7E-14B2621586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Deep Residual Learning for Image Recognition – </a:t>
            </a:r>
            <a:r>
              <a:rPr lang="en-AU" sz="1400" dirty="0" err="1"/>
              <a:t>Kaiming</a:t>
            </a:r>
            <a:r>
              <a:rPr lang="en-AU" sz="1400" dirty="0"/>
              <a:t> He, </a:t>
            </a:r>
            <a:r>
              <a:rPr lang="en-AU" sz="1400" dirty="0" err="1"/>
              <a:t>Xiangyu</a:t>
            </a:r>
            <a:r>
              <a:rPr lang="en-AU" sz="1400" dirty="0"/>
              <a:t> Zhang, </a:t>
            </a:r>
            <a:r>
              <a:rPr lang="en-AU" sz="1400" dirty="0" err="1"/>
              <a:t>Shaoqing</a:t>
            </a:r>
            <a:r>
              <a:rPr lang="en-AU" sz="1400" dirty="0"/>
              <a:t> Ren, Jian Sun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1B385B-57D1-4E55-A47C-A7B60C3C5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17" y="635238"/>
            <a:ext cx="2120264" cy="3873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97D8A5-6883-4231-942E-4EDD317F1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251" y="635238"/>
            <a:ext cx="4358412" cy="19365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E72CC7-7907-422A-9916-98725D1A8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073" y="2571750"/>
            <a:ext cx="2402235" cy="207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62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0E06-D5B6-4806-9BBD-9BF08A073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332" y="230325"/>
            <a:ext cx="7497956" cy="638679"/>
          </a:xfrm>
        </p:spPr>
        <p:txBody>
          <a:bodyPr/>
          <a:lstStyle/>
          <a:p>
            <a:r>
              <a:rPr lang="en-US" sz="1200" b="1" dirty="0">
                <a:effectLst/>
              </a:rPr>
              <a:t>The Histological Diagnosis of Colonic Adenocarcinoma by Applying Partial Self Supervised Learning</a:t>
            </a:r>
            <a:r>
              <a:rPr lang="en-US" sz="1200" dirty="0"/>
              <a:t> 	</a:t>
            </a:r>
            <a:r>
              <a:rPr lang="en-US" sz="900" b="1" dirty="0">
                <a:effectLst/>
              </a:rPr>
              <a:t>-</a:t>
            </a:r>
            <a:r>
              <a:rPr lang="en-AU" sz="900" b="0" i="0" dirty="0">
                <a:effectLst/>
                <a:latin typeface="GillSansRegular"/>
              </a:rPr>
              <a:t>Syed Usama Khalid Bukhari, Asmara Syed, Syed </a:t>
            </a:r>
            <a:r>
              <a:rPr lang="en-AU" sz="900" b="0" i="0" dirty="0" err="1">
                <a:effectLst/>
                <a:latin typeface="GillSansRegular"/>
              </a:rPr>
              <a:t>Khuzaima</a:t>
            </a:r>
            <a:r>
              <a:rPr lang="en-AU" sz="900" b="0" i="0" dirty="0">
                <a:effectLst/>
                <a:latin typeface="GillSansRegular"/>
              </a:rPr>
              <a:t> Arsalan Bokhari, Syed Shahzad Hussain, Syed Umar </a:t>
            </a:r>
            <a:r>
              <a:rPr lang="en-AU" sz="900" b="0" i="0" dirty="0" err="1">
                <a:effectLst/>
                <a:latin typeface="GillSansRegular"/>
              </a:rPr>
              <a:t>Armaghan</a:t>
            </a:r>
            <a:r>
              <a:rPr lang="en-AU" sz="900" b="0" i="0" dirty="0">
                <a:effectLst/>
                <a:latin typeface="GillSansRegular"/>
              </a:rPr>
              <a:t>, Syed Sajid Hussain Shah</a:t>
            </a:r>
            <a:endParaRPr lang="en-AU" sz="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70614-14A1-4401-BDDC-733AB167D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332" y="869004"/>
            <a:ext cx="7497956" cy="346026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Dataset:</a:t>
            </a:r>
          </a:p>
          <a:p>
            <a:r>
              <a:rPr lang="en-AU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500 total images of colon tissue taken from LC25000 datasets.</a:t>
            </a:r>
          </a:p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Augmented to 5000 images of each (</a:t>
            </a:r>
            <a:r>
              <a:rPr lang="en-AU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benign colonic tissue &amp; colon adenocarcinomas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Dataset:</a:t>
            </a:r>
          </a:p>
          <a:p>
            <a:r>
              <a:rPr lang="en-AU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Colorectal Adenocarcinoma Gland (CRAG) Dataset.</a:t>
            </a:r>
          </a:p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45 - </a:t>
            </a:r>
            <a:r>
              <a:rPr lang="en-AU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benign colonic tissues</a:t>
            </a:r>
          </a:p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148 - </a:t>
            </a:r>
            <a:r>
              <a:rPr lang="en-AU" sz="1400" b="0" i="0" dirty="0">
                <a:effectLst/>
                <a:latin typeface="Lucida Sans" panose="020B0602030504020204" pitchFamily="34" charset="0"/>
              </a:rPr>
              <a:t>colonic adenocarcinoma</a:t>
            </a:r>
          </a:p>
          <a:p>
            <a:r>
              <a:rPr lang="en-A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Method:</a:t>
            </a:r>
          </a:p>
          <a:p>
            <a:r>
              <a:rPr lang="en-AU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Download pre-trained </a:t>
            </a:r>
            <a:r>
              <a:rPr lang="en-AU" sz="1400" dirty="0" err="1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 models </a:t>
            </a:r>
          </a:p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en-AU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ResNet-18, ResNet-34, and ResNet-50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AU" sz="1400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Split the training dataset and train the </a:t>
            </a:r>
            <a:r>
              <a:rPr lang="en-AU" sz="1400" dirty="0" err="1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 models.</a:t>
            </a:r>
          </a:p>
          <a:p>
            <a:r>
              <a:rPr lang="en-AU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Split the test dataset and retrain the models</a:t>
            </a:r>
          </a:p>
        </p:txBody>
      </p:sp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F8E4253D-E046-4FC9-973F-8FAFACBD2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476" y="1892559"/>
            <a:ext cx="2335812" cy="24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86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5ED5-A034-4A8F-A8D9-B669D4BE2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332" y="230325"/>
            <a:ext cx="7497956" cy="502492"/>
          </a:xfrm>
        </p:spPr>
        <p:txBody>
          <a:bodyPr/>
          <a:lstStyle/>
          <a:p>
            <a:r>
              <a:rPr lang="en-US" sz="1200" b="1" dirty="0">
                <a:effectLst/>
              </a:rPr>
              <a:t>The Histological Diagnosis of Colonic Adenocarcinoma by Applying Partial Self Supervised Learning</a:t>
            </a:r>
            <a:r>
              <a:rPr lang="en-US" sz="1200" dirty="0"/>
              <a:t> 	</a:t>
            </a:r>
            <a:r>
              <a:rPr lang="en-US" sz="900" b="1" dirty="0">
                <a:effectLst/>
              </a:rPr>
              <a:t>-</a:t>
            </a:r>
            <a:r>
              <a:rPr lang="en-AU" sz="900" b="0" i="0" dirty="0">
                <a:effectLst/>
                <a:latin typeface="GillSansRegular"/>
              </a:rPr>
              <a:t>Syed Usama Khalid Bukhari, Asmara Syed, Syed </a:t>
            </a:r>
            <a:r>
              <a:rPr lang="en-AU" sz="900" b="0" i="0" dirty="0" err="1">
                <a:effectLst/>
                <a:latin typeface="GillSansRegular"/>
              </a:rPr>
              <a:t>Khuzaima</a:t>
            </a:r>
            <a:r>
              <a:rPr lang="en-AU" sz="900" b="0" i="0" dirty="0">
                <a:effectLst/>
                <a:latin typeface="GillSansRegular"/>
              </a:rPr>
              <a:t> Arsalan Bokhari, Syed Shahzad Hussain, Syed Umar </a:t>
            </a:r>
            <a:r>
              <a:rPr lang="en-AU" sz="900" b="0" i="0" dirty="0" err="1">
                <a:effectLst/>
                <a:latin typeface="GillSansRegular"/>
              </a:rPr>
              <a:t>Armaghan</a:t>
            </a:r>
            <a:r>
              <a:rPr lang="en-AU" sz="900" b="0" i="0" dirty="0">
                <a:effectLst/>
                <a:latin typeface="GillSansRegular"/>
              </a:rPr>
              <a:t>, Syed Sajid Hussain Shah</a:t>
            </a:r>
            <a:endParaRPr lang="en-AU" sz="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6AA32-9ED6-46DF-AF74-1AB6469BA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332" y="732817"/>
            <a:ext cx="7497956" cy="3596449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Evaluation:</a:t>
            </a:r>
          </a:p>
          <a:p>
            <a:endParaRPr lang="en-AU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02EE1D4-C431-411E-B842-F32CAB722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32" y="1097529"/>
            <a:ext cx="3726511" cy="25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8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414F-311A-48C3-89ED-0B8C3A680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Automating detection &amp; extraction of individual cells from the original histopathology image with 500x500 resolution</a:t>
            </a:r>
            <a:endParaRPr lang="en-AU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32787-4472-4714-9EDB-E9888D8C2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571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02E654D7-D837-44DB-8F7C-C3409A5E5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332" y="280701"/>
            <a:ext cx="7497956" cy="1314450"/>
          </a:xfrm>
        </p:spPr>
        <p:txBody>
          <a:bodyPr/>
          <a:lstStyle/>
          <a:p>
            <a:r>
              <a:rPr lang="en-US" dirty="0"/>
              <a:t>Predict Cancerous Cell or Not </a:t>
            </a:r>
            <a:br>
              <a:rPr lang="en-US" dirty="0"/>
            </a:br>
            <a:r>
              <a:rPr lang="en-US" sz="2800" dirty="0"/>
              <a:t>Approach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FA41716F-9288-4667-9202-51968756D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332" y="1595151"/>
            <a:ext cx="7497956" cy="27341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5583D4B6-B5B8-4D72-AEF5-0ED65B7C19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171935"/>
              </p:ext>
            </p:extLst>
          </p:nvPr>
        </p:nvGraphicFramePr>
        <p:xfrm>
          <a:off x="696332" y="1485926"/>
          <a:ext cx="5529370" cy="2671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5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7"/>
    </mc:Choice>
    <mc:Fallback xmlns="">
      <p:transition spd="slow" advTm="3532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20E9-9D75-4C0A-A9C9-9E957D6B9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332" y="360820"/>
            <a:ext cx="7497956" cy="409667"/>
          </a:xfrm>
        </p:spPr>
        <p:txBody>
          <a:bodyPr/>
          <a:lstStyle/>
          <a:p>
            <a:pPr algn="l"/>
            <a:r>
              <a:rPr lang="en-US" sz="11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automatic nuclei segmentation method based on deep convolutional neural networks for histopathology images </a:t>
            </a:r>
            <a:br>
              <a:rPr lang="en-US" sz="11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AU" sz="1100" b="0" dirty="0">
                <a:latin typeface="Arial" panose="020B0604020202020204" pitchFamily="34" charset="0"/>
                <a:cs typeface="Arial" panose="020B0604020202020204" pitchFamily="34" charset="0"/>
              </a:rPr>
              <a:t>Hwejin Jung, Bilal Lodhi &amp;  Jaewoo Kang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E98EB-84B0-4441-AD78-072AFEA96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2664" y="2169760"/>
            <a:ext cx="4097956" cy="1270447"/>
          </a:xfrm>
        </p:spPr>
        <p:txBody>
          <a:bodyPr/>
          <a:lstStyle/>
          <a:p>
            <a:endParaRPr lang="en-US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1028" name="Picture 4" descr="Fig. 3">
            <a:extLst>
              <a:ext uri="{FF2B5EF4-FFF2-40B4-BE49-F238E27FC236}">
                <a16:creationId xmlns:a16="http://schemas.microsoft.com/office/drawing/2014/main" id="{A375915E-D442-4CB0-8AD2-D70D4673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32" y="1566483"/>
            <a:ext cx="4997591" cy="26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31E01C-208D-45A1-B436-61D522957833}"/>
              </a:ext>
            </a:extLst>
          </p:cNvPr>
          <p:cNvSpPr txBox="1"/>
          <p:nvPr/>
        </p:nvSpPr>
        <p:spPr>
          <a:xfrm flipH="1">
            <a:off x="694155" y="1058748"/>
            <a:ext cx="274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Methodology:</a:t>
            </a:r>
            <a:endParaRPr lang="en-A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755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390F-1CE1-409F-80DC-7D78B43F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A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A1B5FD3-EE50-4E07-9C4F-017263475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88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1DBEEA-3938-4626-9759-A487F10D9E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Predict Cancerous Cell or Not </a:t>
            </a:r>
            <a:br>
              <a:rPr lang="en-US" sz="1400" dirty="0"/>
            </a:br>
            <a:r>
              <a:rPr lang="en-US" sz="1400" dirty="0"/>
              <a:t>Model – </a:t>
            </a:r>
            <a:r>
              <a:rPr lang="en-US" sz="1400" dirty="0" err="1"/>
              <a:t>LeNet</a:t>
            </a:r>
            <a:r>
              <a:rPr lang="en-US" sz="1400" dirty="0"/>
              <a:t> Architecture</a:t>
            </a:r>
            <a:endParaRPr lang="en-AU" sz="18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2535A1A-DA13-4119-9F1B-A3BBE00E3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4159"/>
            <a:ext cx="7836694" cy="35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28"/>
    </mc:Choice>
    <mc:Fallback xmlns="">
      <p:transition spd="slow" advTm="3042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737C18F-3616-407E-9463-D6411D055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08396"/>
            <a:ext cx="7497956" cy="756036"/>
          </a:xfrm>
        </p:spPr>
        <p:txBody>
          <a:bodyPr/>
          <a:lstStyle/>
          <a:p>
            <a:r>
              <a:rPr lang="en-US" dirty="0"/>
              <a:t>Training &amp; Evaluation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BA57BB4-97B6-4F96-9C58-87972AD2D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332" y="1164432"/>
            <a:ext cx="7497956" cy="3164834"/>
          </a:xfrm>
        </p:spPr>
        <p:txBody>
          <a:bodyPr/>
          <a:lstStyle/>
          <a:p>
            <a:r>
              <a:rPr lang="en-US" dirty="0"/>
              <a:t>Training 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A70D0E-4650-492F-BEA2-52EECDF9B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659753"/>
              </p:ext>
            </p:extLst>
          </p:nvPr>
        </p:nvGraphicFramePr>
        <p:xfrm>
          <a:off x="940340" y="1558129"/>
          <a:ext cx="3417651" cy="230609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35559">
                  <a:extLst>
                    <a:ext uri="{9D8B030D-6E8A-4147-A177-3AD203B41FA5}">
                      <a16:colId xmlns:a16="http://schemas.microsoft.com/office/drawing/2014/main" val="2499573645"/>
                    </a:ext>
                  </a:extLst>
                </a:gridCol>
                <a:gridCol w="982092">
                  <a:extLst>
                    <a:ext uri="{9D8B030D-6E8A-4147-A177-3AD203B41FA5}">
                      <a16:colId xmlns:a16="http://schemas.microsoft.com/office/drawing/2014/main" val="3612826040"/>
                    </a:ext>
                  </a:extLst>
                </a:gridCol>
              </a:tblGrid>
              <a:tr h="32499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Image Size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27x27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409636"/>
                  </a:ext>
                </a:extLst>
              </a:tr>
              <a:tr h="32499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Batch Size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32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765762"/>
                  </a:ext>
                </a:extLst>
              </a:tr>
              <a:tr h="2311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Epochs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569641"/>
                  </a:ext>
                </a:extLst>
              </a:tr>
              <a:tr h="46391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Convolution layer activation</a:t>
                      </a:r>
                      <a:endParaRPr lang="en-AU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Relu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404421"/>
                  </a:ext>
                </a:extLst>
              </a:tr>
              <a:tr h="568734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Dense layer activation</a:t>
                      </a:r>
                      <a:endParaRPr lang="en-AU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Softmax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846362"/>
                  </a:ext>
                </a:extLst>
              </a:tr>
            </a:tbl>
          </a:graphicData>
        </a:graphic>
      </p:graphicFrame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C918C71-A378-4A12-B68B-E8BBD7450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778" y="1558128"/>
            <a:ext cx="4268293" cy="230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5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8"/>
    </mc:Choice>
    <mc:Fallback xmlns="">
      <p:transition spd="slow" advTm="1100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02E654D7-D837-44DB-8F7C-C3409A5E5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332" y="280701"/>
            <a:ext cx="7497956" cy="1314450"/>
          </a:xfrm>
        </p:spPr>
        <p:txBody>
          <a:bodyPr/>
          <a:lstStyle/>
          <a:p>
            <a:r>
              <a:rPr lang="en-US" dirty="0"/>
              <a:t>Classifying Cancerous Cell types</a:t>
            </a:r>
            <a:br>
              <a:rPr lang="en-US" dirty="0"/>
            </a:br>
            <a:r>
              <a:rPr lang="en-US" sz="2800" dirty="0"/>
              <a:t>Approach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FA41716F-9288-4667-9202-51968756D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332" y="1595151"/>
            <a:ext cx="7497956" cy="27341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F76B3F-5D78-4F9C-926C-8FF43F492A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375970"/>
              </p:ext>
            </p:extLst>
          </p:nvPr>
        </p:nvGraphicFramePr>
        <p:xfrm>
          <a:off x="696332" y="1485925"/>
          <a:ext cx="5529370" cy="295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11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2C31E5-87FA-41E6-9C7E-14B2621586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Classifying Cancerous Cell types </a:t>
            </a:r>
          </a:p>
          <a:p>
            <a:r>
              <a:rPr lang="en-US" sz="1600" dirty="0"/>
              <a:t>Model – VGG Architecture</a:t>
            </a:r>
            <a:endParaRPr lang="en-AU" sz="1700" dirty="0"/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E7FA173-72D1-4928-A4A2-BB9FF1B1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61" y="835883"/>
            <a:ext cx="7190628" cy="35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3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737C18F-3616-407E-9463-D6411D055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08396"/>
            <a:ext cx="7497956" cy="756036"/>
          </a:xfrm>
        </p:spPr>
        <p:txBody>
          <a:bodyPr/>
          <a:lstStyle/>
          <a:p>
            <a:r>
              <a:rPr lang="en-US" dirty="0"/>
              <a:t>Training &amp; Evaluation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BA57BB4-97B6-4F96-9C58-87972AD2D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332" y="1164432"/>
            <a:ext cx="7497956" cy="3164834"/>
          </a:xfrm>
        </p:spPr>
        <p:txBody>
          <a:bodyPr/>
          <a:lstStyle/>
          <a:p>
            <a:r>
              <a:rPr lang="en-US" dirty="0"/>
              <a:t>Training 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A70D0E-4650-492F-BEA2-52EECDF9B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3392"/>
              </p:ext>
            </p:extLst>
          </p:nvPr>
        </p:nvGraphicFramePr>
        <p:xfrm>
          <a:off x="888460" y="1621277"/>
          <a:ext cx="3320374" cy="2103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29326">
                  <a:extLst>
                    <a:ext uri="{9D8B030D-6E8A-4147-A177-3AD203B41FA5}">
                      <a16:colId xmlns:a16="http://schemas.microsoft.com/office/drawing/2014/main" val="2499573645"/>
                    </a:ext>
                  </a:extLst>
                </a:gridCol>
                <a:gridCol w="991048">
                  <a:extLst>
                    <a:ext uri="{9D8B030D-6E8A-4147-A177-3AD203B41FA5}">
                      <a16:colId xmlns:a16="http://schemas.microsoft.com/office/drawing/2014/main" val="3612826040"/>
                    </a:ext>
                  </a:extLst>
                </a:gridCol>
              </a:tblGrid>
              <a:tr h="34587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Image Size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27x27</a:t>
                      </a:r>
                      <a:endParaRPr lang="en-AU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409636"/>
                  </a:ext>
                </a:extLst>
              </a:tr>
              <a:tr h="34587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Batch Size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765762"/>
                  </a:ext>
                </a:extLst>
              </a:tr>
              <a:tr h="34587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Epochs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150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569641"/>
                  </a:ext>
                </a:extLst>
              </a:tr>
              <a:tr h="345872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Convolution layer activation</a:t>
                      </a:r>
                      <a:endParaRPr lang="en-AU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Relu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177845"/>
                  </a:ext>
                </a:extLst>
              </a:tr>
              <a:tr h="345872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Dense layer activation</a:t>
                      </a:r>
                      <a:endParaRPr lang="en-AU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Softmax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779504"/>
                  </a:ext>
                </a:extLst>
              </a:tr>
            </a:tbl>
          </a:graphicData>
        </a:graphic>
      </p:graphicFrame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99F6418-ED4E-4616-B82D-BC85C1DD6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54" y="1621277"/>
            <a:ext cx="4327298" cy="22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5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EE99-3020-44DF-A997-F3DD900ED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0078FF"/>
                </a:solidFill>
              </a:rPr>
              <a:t>Review</a:t>
            </a:r>
            <a:endParaRPr lang="en-AU" sz="4400" dirty="0">
              <a:solidFill>
                <a:srgbClr val="0078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5DDFFF-D1D3-41F0-8C25-B63537976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84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C293-14C1-4C64-B853-BB8C72616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332" y="429827"/>
            <a:ext cx="7497956" cy="516808"/>
          </a:xfrm>
        </p:spPr>
        <p:txBody>
          <a:bodyPr/>
          <a:lstStyle/>
          <a:p>
            <a:r>
              <a:rPr lang="en-US" sz="1100" dirty="0"/>
              <a:t>VERY DEEP CONVOLUTIONAL NETWORKS FOR LARGE-SCALE IMAGE RECOGNITION – </a:t>
            </a:r>
            <a:br>
              <a:rPr lang="en-US" sz="1100" dirty="0"/>
            </a:br>
            <a:r>
              <a:rPr lang="en-US" sz="1100" dirty="0"/>
              <a:t>									</a:t>
            </a:r>
            <a:r>
              <a:rPr lang="en-AU" sz="800" dirty="0"/>
              <a:t>Karen </a:t>
            </a:r>
            <a:r>
              <a:rPr lang="en-AU" sz="800" dirty="0" err="1"/>
              <a:t>Simonyan</a:t>
            </a:r>
            <a:r>
              <a:rPr lang="en-AU" sz="800" dirty="0"/>
              <a:t> &amp; Andrew Zisserman</a:t>
            </a:r>
            <a:endParaRPr lang="en-AU" sz="1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6C799-DDEB-4F9B-81D3-D888A8D0E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332" y="946635"/>
            <a:ext cx="7497956" cy="33826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Addressed important aspect of </a:t>
            </a:r>
            <a:r>
              <a:rPr lang="en-US" sz="1400" dirty="0" err="1"/>
              <a:t>ConvNet</a:t>
            </a:r>
            <a:r>
              <a:rPr lang="en-US" sz="1400" dirty="0"/>
              <a:t> architecture design – its depth</a:t>
            </a:r>
          </a:p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Configuration:</a:t>
            </a:r>
          </a:p>
          <a:p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Training:</a:t>
            </a:r>
          </a:p>
          <a:p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38E592-4F7D-4375-A7A3-9D5F64834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06763"/>
              </p:ext>
            </p:extLst>
          </p:nvPr>
        </p:nvGraphicFramePr>
        <p:xfrm>
          <a:off x="692675" y="1569529"/>
          <a:ext cx="4875247" cy="1371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97736">
                  <a:extLst>
                    <a:ext uri="{9D8B030D-6E8A-4147-A177-3AD203B41FA5}">
                      <a16:colId xmlns:a16="http://schemas.microsoft.com/office/drawing/2014/main" val="1094000890"/>
                    </a:ext>
                  </a:extLst>
                </a:gridCol>
                <a:gridCol w="3177511">
                  <a:extLst>
                    <a:ext uri="{9D8B030D-6E8A-4147-A177-3AD203B41FA5}">
                      <a16:colId xmlns:a16="http://schemas.microsoft.com/office/drawing/2014/main" val="2886857608"/>
                    </a:ext>
                  </a:extLst>
                </a:gridCol>
              </a:tblGrid>
              <a:tr h="128048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Input size</a:t>
                      </a:r>
                      <a:endParaRPr lang="en-AU" sz="12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224 × 224</a:t>
                      </a:r>
                      <a:endParaRPr lang="en-AU" sz="12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524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Filter size</a:t>
                      </a:r>
                      <a:endParaRPr lang="en-AU" sz="12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1x1, 3x3</a:t>
                      </a:r>
                      <a:endParaRPr lang="en-AU" sz="12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9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Max pooling</a:t>
                      </a:r>
                      <a:endParaRPr lang="en-AU" sz="12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2x2 with stride 2</a:t>
                      </a:r>
                      <a:endParaRPr lang="en-AU" sz="12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079000"/>
                  </a:ext>
                </a:extLst>
              </a:tr>
              <a:tr h="128048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Fully connected</a:t>
                      </a:r>
                      <a:endParaRPr lang="en-AU" sz="12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3 (1,2: 4096 &amp; 3:1000 channels)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186269"/>
                  </a:ext>
                </a:extLst>
              </a:tr>
              <a:tr h="128048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Conv. Layers</a:t>
                      </a:r>
                      <a:endParaRPr lang="en-AU" sz="12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8 to 16 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73914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8BE264D-C83F-47EB-85A0-72821EB3F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119" y="1544457"/>
            <a:ext cx="3045992" cy="2652408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1E98C472-BAE7-46A1-8019-F8F17DBF4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322863"/>
              </p:ext>
            </p:extLst>
          </p:nvPr>
        </p:nvGraphicFramePr>
        <p:xfrm>
          <a:off x="2392210" y="3017274"/>
          <a:ext cx="1839344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04988">
                  <a:extLst>
                    <a:ext uri="{9D8B030D-6E8A-4147-A177-3AD203B41FA5}">
                      <a16:colId xmlns:a16="http://schemas.microsoft.com/office/drawing/2014/main" val="1622719474"/>
                    </a:ext>
                  </a:extLst>
                </a:gridCol>
                <a:gridCol w="634356">
                  <a:extLst>
                    <a:ext uri="{9D8B030D-6E8A-4147-A177-3AD203B41FA5}">
                      <a16:colId xmlns:a16="http://schemas.microsoft.com/office/drawing/2014/main" val="398852846"/>
                    </a:ext>
                  </a:extLst>
                </a:gridCol>
              </a:tblGrid>
              <a:tr h="29482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Batch Size</a:t>
                      </a:r>
                      <a:endParaRPr lang="en-AU" sz="14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256</a:t>
                      </a:r>
                      <a:endParaRPr lang="en-AU" sz="14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875781"/>
                  </a:ext>
                </a:extLst>
              </a:tr>
              <a:tr h="29482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Momentum</a:t>
                      </a:r>
                      <a:endParaRPr lang="en-AU" sz="14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0.9</a:t>
                      </a:r>
                      <a:endParaRPr lang="en-AU" sz="14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87987"/>
                  </a:ext>
                </a:extLst>
              </a:tr>
              <a:tr h="29482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L2 Penalty</a:t>
                      </a:r>
                      <a:endParaRPr lang="en-AU" sz="14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5x10</a:t>
                      </a:r>
                      <a:r>
                        <a:rPr lang="en-US" sz="1400" b="0" i="0" kern="1200" baseline="30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-4</a:t>
                      </a:r>
                      <a:endParaRPr lang="en-US" sz="1400" b="0" i="0" kern="1200" baseline="-25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535814"/>
                  </a:ext>
                </a:extLst>
              </a:tr>
              <a:tr h="29482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Dropout</a:t>
                      </a:r>
                      <a:endParaRPr lang="en-AU" sz="14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0.5</a:t>
                      </a:r>
                      <a:endParaRPr lang="en-AU" sz="14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963422"/>
                  </a:ext>
                </a:extLst>
              </a:tr>
              <a:tr h="29482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Learning Rate</a:t>
                      </a:r>
                      <a:endParaRPr lang="en-AU" sz="14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10</a:t>
                      </a:r>
                      <a:r>
                        <a:rPr lang="en-US" sz="1400" b="0" i="0" kern="1200" baseline="30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-2</a:t>
                      </a:r>
                      <a:endParaRPr lang="en-AU" sz="1400" b="0" i="0" kern="1200" baseline="30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32365"/>
                  </a:ext>
                </a:extLst>
              </a:tr>
              <a:tr h="29482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Epochs</a:t>
                      </a:r>
                      <a:endParaRPr lang="en-AU" sz="14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/>
                        </a:rPr>
                        <a:t>74</a:t>
                      </a:r>
                      <a:endParaRPr lang="en-AU" sz="1400" b="0" i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198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489883"/>
      </p:ext>
    </p:extLst>
  </p:cSld>
  <p:clrMapOvr>
    <a:masterClrMapping/>
  </p:clrMapOvr>
</p:sld>
</file>

<file path=ppt/theme/theme1.xml><?xml version="1.0" encoding="utf-8"?>
<a:theme xmlns:a="http://schemas.openxmlformats.org/drawingml/2006/main" name="RMIT_2017_Templates_Master_Core_ITS">
  <a:themeElements>
    <a:clrScheme name="RMIT 1">
      <a:dk1>
        <a:srgbClr val="000054"/>
      </a:dk1>
      <a:lt1>
        <a:sysClr val="window" lastClr="FFFFFF"/>
      </a:lt1>
      <a:dk2>
        <a:srgbClr val="E60028"/>
      </a:dk2>
      <a:lt2>
        <a:srgbClr val="EEECE1"/>
      </a:lt2>
      <a:accent1>
        <a:srgbClr val="FC9147"/>
      </a:accent1>
      <a:accent2>
        <a:srgbClr val="FAC800"/>
      </a:accent2>
      <a:accent3>
        <a:srgbClr val="00DCB4"/>
      </a:accent3>
      <a:accent4>
        <a:srgbClr val="7AE1AA"/>
      </a:accent4>
      <a:accent5>
        <a:srgbClr val="0078FF"/>
      </a:accent5>
      <a:accent6>
        <a:srgbClr val="00AAFF"/>
      </a:accent6>
      <a:hlink>
        <a:srgbClr val="AA00AA"/>
      </a:hlink>
      <a:folHlink>
        <a:srgbClr val="C864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re-widescreen" id="{6CD41874-DC8A-5D49-8217-3C2E1663CB0B}" vid="{5CC2BAEA-709A-F746-B0A9-25E5EB4DC4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6BB52ACB92054B95FF47CA0F6C9E4F" ma:contentTypeVersion="12" ma:contentTypeDescription="Create a new document." ma:contentTypeScope="" ma:versionID="9069c5b88583b292fb5cab1df0c90a48">
  <xsd:schema xmlns:xsd="http://www.w3.org/2001/XMLSchema" xmlns:xs="http://www.w3.org/2001/XMLSchema" xmlns:p="http://schemas.microsoft.com/office/2006/metadata/properties" xmlns:ns3="4e6b82b3-e1ba-4031-864c-90a61d889728" xmlns:ns4="e4e103bc-e88d-4404-8e3d-3ee384a0ce17" targetNamespace="http://schemas.microsoft.com/office/2006/metadata/properties" ma:root="true" ma:fieldsID="778afd12e04c042fad2e8d39ffdcfd0b" ns3:_="" ns4:_="">
    <xsd:import namespace="4e6b82b3-e1ba-4031-864c-90a61d889728"/>
    <xsd:import namespace="e4e103bc-e88d-4404-8e3d-3ee384a0ce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6b82b3-e1ba-4031-864c-90a61d8897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103bc-e88d-4404-8e3d-3ee384a0ce1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721637-D75E-4648-A5D5-405C124F7C59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e4e103bc-e88d-4404-8e3d-3ee384a0ce17"/>
    <ds:schemaRef ds:uri="http://purl.org/dc/terms/"/>
    <ds:schemaRef ds:uri="4e6b82b3-e1ba-4031-864c-90a61d889728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F099AFE-0E2C-4FA9-8100-D4D6527547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AE4A2A-5109-4F91-816F-9DC82B58B0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6b82b3-e1ba-4031-864c-90a61d889728"/>
    <ds:schemaRef ds:uri="e4e103bc-e88d-4404-8e3d-3ee384a0ce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core-widescreen-1p184q2</Template>
  <TotalTime>0</TotalTime>
  <Words>843</Words>
  <Application>Microsoft Office PowerPoint</Application>
  <PresentationFormat>On-screen Show (16:9)</PresentationFormat>
  <Paragraphs>169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GillSansRegular</vt:lpstr>
      <vt:lpstr>Lucida Grande</vt:lpstr>
      <vt:lpstr>Lucida Sans</vt:lpstr>
      <vt:lpstr>RMIT_2017_Templates_Master_Core_ITS</vt:lpstr>
      <vt:lpstr>— Classify images of Colon</vt:lpstr>
      <vt:lpstr>Predict Cancerous Cell or Not  Approach</vt:lpstr>
      <vt:lpstr>PowerPoint Presentation</vt:lpstr>
      <vt:lpstr>Training &amp; Evaluation</vt:lpstr>
      <vt:lpstr>Classifying Cancerous Cell types Approach</vt:lpstr>
      <vt:lpstr>PowerPoint Presentation</vt:lpstr>
      <vt:lpstr>Training &amp; Evaluation</vt:lpstr>
      <vt:lpstr>Review</vt:lpstr>
      <vt:lpstr>VERY DEEP CONVOLUTIONAL NETWORKS FOR LARGE-SCALE IMAGE RECOGNITION –           Karen Simonyan &amp; Andrew Zisserman</vt:lpstr>
      <vt:lpstr>VERY DEEP CONVOLUTIONAL NETWORKS FOR LARGE-SCALE IMAGE RECOGNITION –           Karen Simonyan &amp; Andrew Zisserman</vt:lpstr>
      <vt:lpstr>Locality Sensitive Deep Learning for Detection and Classification of Nuclei in Routine Colon Cancer Histology Images - Korsuk Sirinukunwattan         </vt:lpstr>
      <vt:lpstr>Locality Sensitive Deep Learning for Detection and Classification of Nuclei in Routine Colon Cancer Histology Images - Korsuk Sirinukunwattan         </vt:lpstr>
      <vt:lpstr>Locality Sensitive Deep Learning for Detection and Classification of Nuclei in Routine Colon Cancer Histology Images - Korsuk Sirinukunwattan         </vt:lpstr>
      <vt:lpstr>Locality Sensitive Deep Learning for Detection and Classification of Nuclei in Routine Colon Cancer Histology Images - Korsuk Sirinukunwattan         </vt:lpstr>
      <vt:lpstr>Deep Residual Learning for Image Recognition – Kaiming He, Xiangyu Zhang, Shaoqing Ren, Jian Sun</vt:lpstr>
      <vt:lpstr>PowerPoint Presentation</vt:lpstr>
      <vt:lpstr>The Histological Diagnosis of Colonic Adenocarcinoma by Applying Partial Self Supervised Learning  -Syed Usama Khalid Bukhari, Asmara Syed, Syed Khuzaima Arsalan Bokhari, Syed Shahzad Hussain, Syed Umar Armaghan, Syed Sajid Hussain Shah</vt:lpstr>
      <vt:lpstr>The Histological Diagnosis of Colonic Adenocarcinoma by Applying Partial Self Supervised Learning  -Syed Usama Khalid Bukhari, Asmara Syed, Syed Khuzaima Arsalan Bokhari, Syed Shahzad Hussain, Syed Umar Armaghan, Syed Sajid Hussain Shah</vt:lpstr>
      <vt:lpstr>Automating detection &amp; extraction of individual cells from the original histopathology image with 500x500 resolution</vt:lpstr>
      <vt:lpstr>An automatic nuclei segmentation method based on deep convolutional neural networks for histopathology images  - Hwejin Jung, Bilal Lodhi &amp;  Jaewoo Kang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 Classify images of Colon</dc:title>
  <dc:creator>Karthi Narendrababu Geetha</dc:creator>
  <cp:lastModifiedBy>Karthi Narendrababu Geetha</cp:lastModifiedBy>
  <cp:revision>2</cp:revision>
  <dcterms:created xsi:type="dcterms:W3CDTF">2021-06-09T11:30:51Z</dcterms:created>
  <dcterms:modified xsi:type="dcterms:W3CDTF">2021-06-13T16:37:20Z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0x0101004B6BB52ACB92054B95FF47CA0F6C9E4F</vt:lpwstr>
  </property>
</Properties>
</file>