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668A8-8881-434D-A37D-ACEC68B301D8}" v="86" dt="2021-10-28T23:45:20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 Narendrababu Geetha" userId="64410543-ee96-4342-9462-9052b409586a" providerId="ADAL" clId="{89E668A8-8881-434D-A37D-ACEC68B301D8}"/>
    <pc:docChg chg="undo redo custSel addSld modSld sldOrd">
      <pc:chgData name="Karthi Narendrababu Geetha" userId="64410543-ee96-4342-9462-9052b409586a" providerId="ADAL" clId="{89E668A8-8881-434D-A37D-ACEC68B301D8}" dt="2021-10-29T02:27:12.222" v="2228" actId="20577"/>
      <pc:docMkLst>
        <pc:docMk/>
      </pc:docMkLst>
      <pc:sldChg chg="addSp delSp modSp mod">
        <pc:chgData name="Karthi Narendrababu Geetha" userId="64410543-ee96-4342-9462-9052b409586a" providerId="ADAL" clId="{89E668A8-8881-434D-A37D-ACEC68B301D8}" dt="2021-10-29T01:58:58.265" v="2197" actId="12"/>
        <pc:sldMkLst>
          <pc:docMk/>
          <pc:sldMk cId="3765728466" sldId="257"/>
        </pc:sldMkLst>
        <pc:spChg chg="mod">
          <ac:chgData name="Karthi Narendrababu Geetha" userId="64410543-ee96-4342-9462-9052b409586a" providerId="ADAL" clId="{89E668A8-8881-434D-A37D-ACEC68B301D8}" dt="2021-10-29T01:58:58.265" v="2197" actId="12"/>
          <ac:spMkLst>
            <pc:docMk/>
            <pc:sldMk cId="3765728466" sldId="257"/>
            <ac:spMk id="5" creationId="{6D0DD09F-A773-4B1C-9455-A3138F722D86}"/>
          </ac:spMkLst>
        </pc:spChg>
        <pc:picChg chg="add del mod">
          <ac:chgData name="Karthi Narendrababu Geetha" userId="64410543-ee96-4342-9462-9052b409586a" providerId="ADAL" clId="{89E668A8-8881-434D-A37D-ACEC68B301D8}" dt="2021-10-28T23:44:07.456" v="1553"/>
          <ac:picMkLst>
            <pc:docMk/>
            <pc:sldMk cId="3765728466" sldId="257"/>
            <ac:picMk id="4098" creationId="{1A4CDCA0-1F46-416C-BA99-78DB9BC23BD2}"/>
          </ac:picMkLst>
        </pc:picChg>
        <pc:picChg chg="add mod">
          <ac:chgData name="Karthi Narendrababu Geetha" userId="64410543-ee96-4342-9462-9052b409586a" providerId="ADAL" clId="{89E668A8-8881-434D-A37D-ACEC68B301D8}" dt="2021-10-28T23:45:20.440" v="1566" actId="14100"/>
          <ac:picMkLst>
            <pc:docMk/>
            <pc:sldMk cId="3765728466" sldId="257"/>
            <ac:picMk id="4100" creationId="{599F4F50-7F43-4B5D-ADB3-BA5F74C4E0FE}"/>
          </ac:picMkLst>
        </pc:picChg>
      </pc:sldChg>
      <pc:sldChg chg="modSp mod">
        <pc:chgData name="Karthi Narendrababu Geetha" userId="64410543-ee96-4342-9462-9052b409586a" providerId="ADAL" clId="{89E668A8-8881-434D-A37D-ACEC68B301D8}" dt="2021-10-29T00:24:08.070" v="1568" actId="20577"/>
        <pc:sldMkLst>
          <pc:docMk/>
          <pc:sldMk cId="1926252226" sldId="258"/>
        </pc:sldMkLst>
        <pc:spChg chg="mod">
          <ac:chgData name="Karthi Narendrababu Geetha" userId="64410543-ee96-4342-9462-9052b409586a" providerId="ADAL" clId="{89E668A8-8881-434D-A37D-ACEC68B301D8}" dt="2021-10-29T00:24:08.070" v="1568" actId="20577"/>
          <ac:spMkLst>
            <pc:docMk/>
            <pc:sldMk cId="1926252226" sldId="258"/>
            <ac:spMk id="4" creationId="{E294A4B7-B622-45ED-A250-9631ED789D9A}"/>
          </ac:spMkLst>
        </pc:spChg>
      </pc:sldChg>
      <pc:sldChg chg="addSp delSp modSp mod">
        <pc:chgData name="Karthi Narendrababu Geetha" userId="64410543-ee96-4342-9462-9052b409586a" providerId="ADAL" clId="{89E668A8-8881-434D-A37D-ACEC68B301D8}" dt="2021-10-28T14:10:12.556" v="84" actId="313"/>
        <pc:sldMkLst>
          <pc:docMk/>
          <pc:sldMk cId="787688888" sldId="259"/>
        </pc:sldMkLst>
        <pc:spChg chg="mod">
          <ac:chgData name="Karthi Narendrababu Geetha" userId="64410543-ee96-4342-9462-9052b409586a" providerId="ADAL" clId="{89E668A8-8881-434D-A37D-ACEC68B301D8}" dt="2021-10-28T14:10:12.556" v="84" actId="313"/>
          <ac:spMkLst>
            <pc:docMk/>
            <pc:sldMk cId="787688888" sldId="259"/>
            <ac:spMk id="3" creationId="{B94C1E60-C93B-49D3-B4D1-BAD663B8A540}"/>
          </ac:spMkLst>
        </pc:spChg>
        <pc:picChg chg="del">
          <ac:chgData name="Karthi Narendrababu Geetha" userId="64410543-ee96-4342-9462-9052b409586a" providerId="ADAL" clId="{89E668A8-8881-434D-A37D-ACEC68B301D8}" dt="2021-10-28T13:32:44.213" v="21" actId="478"/>
          <ac:picMkLst>
            <pc:docMk/>
            <pc:sldMk cId="787688888" sldId="259"/>
            <ac:picMk id="2056" creationId="{11EB56D4-E913-464A-9314-8F5DC0D7012E}"/>
          </ac:picMkLst>
        </pc:picChg>
        <pc:picChg chg="add mod">
          <ac:chgData name="Karthi Narendrababu Geetha" userId="64410543-ee96-4342-9462-9052b409586a" providerId="ADAL" clId="{89E668A8-8881-434D-A37D-ACEC68B301D8}" dt="2021-10-28T13:33:17.490" v="29" actId="1076"/>
          <ac:picMkLst>
            <pc:docMk/>
            <pc:sldMk cId="787688888" sldId="259"/>
            <ac:picMk id="2058" creationId="{7D901EC7-EEB9-4675-90F2-BCFB677BD8AE}"/>
          </ac:picMkLst>
        </pc:picChg>
      </pc:sldChg>
      <pc:sldChg chg="addSp delSp modSp mod ord">
        <pc:chgData name="Karthi Narendrababu Geetha" userId="64410543-ee96-4342-9462-9052b409586a" providerId="ADAL" clId="{89E668A8-8881-434D-A37D-ACEC68B301D8}" dt="2021-10-28T14:10:50.127" v="90" actId="1076"/>
        <pc:sldMkLst>
          <pc:docMk/>
          <pc:sldMk cId="3621647170" sldId="260"/>
        </pc:sldMkLst>
        <pc:spChg chg="mod">
          <ac:chgData name="Karthi Narendrababu Geetha" userId="64410543-ee96-4342-9462-9052b409586a" providerId="ADAL" clId="{89E668A8-8881-434D-A37D-ACEC68B301D8}" dt="2021-10-28T14:10:50.127" v="90" actId="1076"/>
          <ac:spMkLst>
            <pc:docMk/>
            <pc:sldMk cId="3621647170" sldId="260"/>
            <ac:spMk id="3" creationId="{B94C1E60-C93B-49D3-B4D1-BAD663B8A540}"/>
          </ac:spMkLst>
        </pc:spChg>
        <pc:picChg chg="del mod">
          <ac:chgData name="Karthi Narendrababu Geetha" userId="64410543-ee96-4342-9462-9052b409586a" providerId="ADAL" clId="{89E668A8-8881-434D-A37D-ACEC68B301D8}" dt="2021-10-28T13:32:20.738" v="17" actId="478"/>
          <ac:picMkLst>
            <pc:docMk/>
            <pc:sldMk cId="3621647170" sldId="260"/>
            <ac:picMk id="3074" creationId="{B3DDAA15-D186-4B06-AB31-C12DC165DDE0}"/>
          </ac:picMkLst>
        </pc:picChg>
        <pc:picChg chg="add mod">
          <ac:chgData name="Karthi Narendrababu Geetha" userId="64410543-ee96-4342-9462-9052b409586a" providerId="ADAL" clId="{89E668A8-8881-434D-A37D-ACEC68B301D8}" dt="2021-10-28T14:10:44.450" v="89" actId="1076"/>
          <ac:picMkLst>
            <pc:docMk/>
            <pc:sldMk cId="3621647170" sldId="260"/>
            <ac:picMk id="3076" creationId="{A3DA62AA-EF3B-4170-8CD7-1447FDB8D1B8}"/>
          </ac:picMkLst>
        </pc:picChg>
      </pc:sldChg>
      <pc:sldChg chg="add">
        <pc:chgData name="Karthi Narendrababu Geetha" userId="64410543-ee96-4342-9462-9052b409586a" providerId="ADAL" clId="{89E668A8-8881-434D-A37D-ACEC68B301D8}" dt="2021-10-28T13:32:06.020" v="13" actId="2890"/>
        <pc:sldMkLst>
          <pc:docMk/>
          <pc:sldMk cId="3857265980" sldId="261"/>
        </pc:sldMkLst>
      </pc:sldChg>
      <pc:sldChg chg="add">
        <pc:chgData name="Karthi Narendrababu Geetha" userId="64410543-ee96-4342-9462-9052b409586a" providerId="ADAL" clId="{89E668A8-8881-434D-A37D-ACEC68B301D8}" dt="2021-10-28T13:32:16.239" v="14" actId="2890"/>
        <pc:sldMkLst>
          <pc:docMk/>
          <pc:sldMk cId="3447221652" sldId="262"/>
        </pc:sldMkLst>
      </pc:sldChg>
      <pc:sldChg chg="addSp delSp modSp new mod">
        <pc:chgData name="Karthi Narendrababu Geetha" userId="64410543-ee96-4342-9462-9052b409586a" providerId="ADAL" clId="{89E668A8-8881-434D-A37D-ACEC68B301D8}" dt="2021-10-29T02:27:12.222" v="2228" actId="20577"/>
        <pc:sldMkLst>
          <pc:docMk/>
          <pc:sldMk cId="3410205666" sldId="263"/>
        </pc:sldMkLst>
        <pc:spChg chg="mod">
          <ac:chgData name="Karthi Narendrababu Geetha" userId="64410543-ee96-4342-9462-9052b409586a" providerId="ADAL" clId="{89E668A8-8881-434D-A37D-ACEC68B301D8}" dt="2021-10-28T15:34:06.644" v="698" actId="12"/>
          <ac:spMkLst>
            <pc:docMk/>
            <pc:sldMk cId="3410205666" sldId="263"/>
            <ac:spMk id="2" creationId="{97412906-7F42-414C-A623-4D74F4935AC9}"/>
          </ac:spMkLst>
        </pc:spChg>
        <pc:spChg chg="mod">
          <ac:chgData name="Karthi Narendrababu Geetha" userId="64410543-ee96-4342-9462-9052b409586a" providerId="ADAL" clId="{89E668A8-8881-434D-A37D-ACEC68B301D8}" dt="2021-10-28T14:21:02.231" v="274" actId="20577"/>
          <ac:spMkLst>
            <pc:docMk/>
            <pc:sldMk cId="3410205666" sldId="263"/>
            <ac:spMk id="3" creationId="{8AD9213A-DE24-44AC-98BA-BEC561706807}"/>
          </ac:spMkLst>
        </pc:spChg>
        <pc:spChg chg="mod">
          <ac:chgData name="Karthi Narendrababu Geetha" userId="64410543-ee96-4342-9462-9052b409586a" providerId="ADAL" clId="{89E668A8-8881-434D-A37D-ACEC68B301D8}" dt="2021-10-28T16:28:07.537" v="702" actId="14100"/>
          <ac:spMkLst>
            <pc:docMk/>
            <pc:sldMk cId="3410205666" sldId="263"/>
            <ac:spMk id="4" creationId="{E71B5B95-F369-4F11-A5BC-D577D223C3BD}"/>
          </ac:spMkLst>
        </pc:spChg>
        <pc:spChg chg="mod">
          <ac:chgData name="Karthi Narendrababu Geetha" userId="64410543-ee96-4342-9462-9052b409586a" providerId="ADAL" clId="{89E668A8-8881-434D-A37D-ACEC68B301D8}" dt="2021-10-29T02:27:12.222" v="2228" actId="20577"/>
          <ac:spMkLst>
            <pc:docMk/>
            <pc:sldMk cId="3410205666" sldId="263"/>
            <ac:spMk id="5" creationId="{5D702EA8-4CFC-4CA4-9A5C-1155063E4FD2}"/>
          </ac:spMkLst>
        </pc:spChg>
        <pc:spChg chg="add mod">
          <ac:chgData name="Karthi Narendrababu Geetha" userId="64410543-ee96-4342-9462-9052b409586a" providerId="ADAL" clId="{89E668A8-8881-434D-A37D-ACEC68B301D8}" dt="2021-10-28T16:28:28.015" v="713" actId="1076"/>
          <ac:spMkLst>
            <pc:docMk/>
            <pc:sldMk cId="3410205666" sldId="263"/>
            <ac:spMk id="6" creationId="{EB7F0569-CF15-44A1-B45E-08F19A539095}"/>
          </ac:spMkLst>
        </pc:spChg>
        <pc:spChg chg="add del mod">
          <ac:chgData name="Karthi Narendrababu Geetha" userId="64410543-ee96-4342-9462-9052b409586a" providerId="ADAL" clId="{89E668A8-8881-434D-A37D-ACEC68B301D8}" dt="2021-10-28T16:29:45.919" v="795"/>
          <ac:spMkLst>
            <pc:docMk/>
            <pc:sldMk cId="3410205666" sldId="263"/>
            <ac:spMk id="7" creationId="{443D1DB6-7DCF-405F-941F-FB2AF3A50119}"/>
          </ac:spMkLst>
        </pc:spChg>
      </pc:sldChg>
      <pc:sldChg chg="addSp delSp modSp new mod">
        <pc:chgData name="Karthi Narendrababu Geetha" userId="64410543-ee96-4342-9462-9052b409586a" providerId="ADAL" clId="{89E668A8-8881-434D-A37D-ACEC68B301D8}" dt="2021-10-28T23:31:21.429" v="1372" actId="1076"/>
        <pc:sldMkLst>
          <pc:docMk/>
          <pc:sldMk cId="2427693613" sldId="264"/>
        </pc:sldMkLst>
        <pc:spChg chg="del mod">
          <ac:chgData name="Karthi Narendrababu Geetha" userId="64410543-ee96-4342-9462-9052b409586a" providerId="ADAL" clId="{89E668A8-8881-434D-A37D-ACEC68B301D8}" dt="2021-10-28T23:24:21.273" v="1307" actId="21"/>
          <ac:spMkLst>
            <pc:docMk/>
            <pc:sldMk cId="2427693613" sldId="264"/>
            <ac:spMk id="2" creationId="{9627651B-1B62-4851-9020-FD87BA872B05}"/>
          </ac:spMkLst>
        </pc:spChg>
        <pc:spChg chg="mod">
          <ac:chgData name="Karthi Narendrababu Geetha" userId="64410543-ee96-4342-9462-9052b409586a" providerId="ADAL" clId="{89E668A8-8881-434D-A37D-ACEC68B301D8}" dt="2021-10-28T16:44:47.938" v="982" actId="27636"/>
          <ac:spMkLst>
            <pc:docMk/>
            <pc:sldMk cId="2427693613" sldId="264"/>
            <ac:spMk id="3" creationId="{32CA8FF6-F4B6-4AEA-9839-25FA21029682}"/>
          </ac:spMkLst>
        </pc:spChg>
        <pc:spChg chg="mod">
          <ac:chgData name="Karthi Narendrababu Geetha" userId="64410543-ee96-4342-9462-9052b409586a" providerId="ADAL" clId="{89E668A8-8881-434D-A37D-ACEC68B301D8}" dt="2021-10-28T23:24:45.206" v="1331" actId="20577"/>
          <ac:spMkLst>
            <pc:docMk/>
            <pc:sldMk cId="2427693613" sldId="264"/>
            <ac:spMk id="4" creationId="{86EC59C3-F062-4555-8477-5F8744F7910A}"/>
          </ac:spMkLst>
        </pc:spChg>
        <pc:spChg chg="del">
          <ac:chgData name="Karthi Narendrababu Geetha" userId="64410543-ee96-4342-9462-9052b409586a" providerId="ADAL" clId="{89E668A8-8881-434D-A37D-ACEC68B301D8}" dt="2021-10-28T16:44:56.038" v="991" actId="478"/>
          <ac:spMkLst>
            <pc:docMk/>
            <pc:sldMk cId="2427693613" sldId="264"/>
            <ac:spMk id="5" creationId="{7ED7208C-CAB7-458A-8F04-FD507267F373}"/>
          </ac:spMkLst>
        </pc:spChg>
        <pc:spChg chg="add mod">
          <ac:chgData name="Karthi Narendrababu Geetha" userId="64410543-ee96-4342-9462-9052b409586a" providerId="ADAL" clId="{89E668A8-8881-434D-A37D-ACEC68B301D8}" dt="2021-10-28T16:51:16.141" v="1057" actId="13822"/>
          <ac:spMkLst>
            <pc:docMk/>
            <pc:sldMk cId="2427693613" sldId="264"/>
            <ac:spMk id="6" creationId="{0E384D82-65FE-4DB6-9783-759F5042B3D4}"/>
          </ac:spMkLst>
        </pc:spChg>
        <pc:spChg chg="add mod">
          <ac:chgData name="Karthi Narendrababu Geetha" userId="64410543-ee96-4342-9462-9052b409586a" providerId="ADAL" clId="{89E668A8-8881-434D-A37D-ACEC68B301D8}" dt="2021-10-28T16:56:52.471" v="1123" actId="14100"/>
          <ac:spMkLst>
            <pc:docMk/>
            <pc:sldMk cId="2427693613" sldId="264"/>
            <ac:spMk id="7" creationId="{BA91898D-3EBB-41E9-A4EF-C2E3F7E41E16}"/>
          </ac:spMkLst>
        </pc:spChg>
        <pc:spChg chg="add mod">
          <ac:chgData name="Karthi Narendrababu Geetha" userId="64410543-ee96-4342-9462-9052b409586a" providerId="ADAL" clId="{89E668A8-8881-434D-A37D-ACEC68B301D8}" dt="2021-10-28T16:47:35.480" v="1040" actId="20577"/>
          <ac:spMkLst>
            <pc:docMk/>
            <pc:sldMk cId="2427693613" sldId="264"/>
            <ac:spMk id="8" creationId="{92353E1E-BD20-4C87-A582-561C961E5B2B}"/>
          </ac:spMkLst>
        </pc:spChg>
        <pc:spChg chg="add mod">
          <ac:chgData name="Karthi Narendrababu Geetha" userId="64410543-ee96-4342-9462-9052b409586a" providerId="ADAL" clId="{89E668A8-8881-434D-A37D-ACEC68B301D8}" dt="2021-10-28T16:47:55.712" v="1048" actId="14100"/>
          <ac:spMkLst>
            <pc:docMk/>
            <pc:sldMk cId="2427693613" sldId="264"/>
            <ac:spMk id="9" creationId="{A4377823-D5F9-46E5-9E71-1EB493B21BBB}"/>
          </ac:spMkLst>
        </pc:spChg>
        <pc:spChg chg="add mod">
          <ac:chgData name="Karthi Narendrababu Geetha" userId="64410543-ee96-4342-9462-9052b409586a" providerId="ADAL" clId="{89E668A8-8881-434D-A37D-ACEC68B301D8}" dt="2021-10-28T16:51:08.002" v="1056" actId="13822"/>
          <ac:spMkLst>
            <pc:docMk/>
            <pc:sldMk cId="2427693613" sldId="264"/>
            <ac:spMk id="10" creationId="{C72F88C9-294A-4900-8EB4-6A4E7AAC8B34}"/>
          </ac:spMkLst>
        </pc:spChg>
        <pc:spChg chg="add mod">
          <ac:chgData name="Karthi Narendrababu Geetha" userId="64410543-ee96-4342-9462-9052b409586a" providerId="ADAL" clId="{89E668A8-8881-434D-A37D-ACEC68B301D8}" dt="2021-10-28T16:51:00.504" v="1055" actId="13822"/>
          <ac:spMkLst>
            <pc:docMk/>
            <pc:sldMk cId="2427693613" sldId="264"/>
            <ac:spMk id="11" creationId="{AAB52973-9E86-49EA-A69D-3FBA3E69A01B}"/>
          </ac:spMkLst>
        </pc:spChg>
        <pc:spChg chg="add mod">
          <ac:chgData name="Karthi Narendrababu Geetha" userId="64410543-ee96-4342-9462-9052b409586a" providerId="ADAL" clId="{89E668A8-8881-434D-A37D-ACEC68B301D8}" dt="2021-10-28T16:48:12.261" v="1051" actId="571"/>
          <ac:spMkLst>
            <pc:docMk/>
            <pc:sldMk cId="2427693613" sldId="264"/>
            <ac:spMk id="12" creationId="{DE2E6A67-0D8F-45E8-A7DD-A8108D155F93}"/>
          </ac:spMkLst>
        </pc:spChg>
        <pc:spChg chg="add mod">
          <ac:chgData name="Karthi Narendrababu Geetha" userId="64410543-ee96-4342-9462-9052b409586a" providerId="ADAL" clId="{89E668A8-8881-434D-A37D-ACEC68B301D8}" dt="2021-10-28T16:48:23.666" v="1052" actId="571"/>
          <ac:spMkLst>
            <pc:docMk/>
            <pc:sldMk cId="2427693613" sldId="264"/>
            <ac:spMk id="13" creationId="{F51364A1-1C05-47B9-A41B-22BA93209E8D}"/>
          </ac:spMkLst>
        </pc:spChg>
        <pc:spChg chg="add mod">
          <ac:chgData name="Karthi Narendrababu Geetha" userId="64410543-ee96-4342-9462-9052b409586a" providerId="ADAL" clId="{89E668A8-8881-434D-A37D-ACEC68B301D8}" dt="2021-10-28T16:50:22.410" v="1054" actId="1076"/>
          <ac:spMkLst>
            <pc:docMk/>
            <pc:sldMk cId="2427693613" sldId="264"/>
            <ac:spMk id="14" creationId="{BA26376C-B476-453F-A93D-FD379F953157}"/>
          </ac:spMkLst>
        </pc:spChg>
        <pc:spChg chg="add mod">
          <ac:chgData name="Karthi Narendrababu Geetha" userId="64410543-ee96-4342-9462-9052b409586a" providerId="ADAL" clId="{89E668A8-8881-434D-A37D-ACEC68B301D8}" dt="2021-10-28T16:51:35.474" v="1060" actId="1076"/>
          <ac:spMkLst>
            <pc:docMk/>
            <pc:sldMk cId="2427693613" sldId="264"/>
            <ac:spMk id="15" creationId="{3B1B652C-B044-43F3-90CC-EB630BC4CBA6}"/>
          </ac:spMkLst>
        </pc:spChg>
        <pc:spChg chg="add del mod">
          <ac:chgData name="Karthi Narendrababu Geetha" userId="64410543-ee96-4342-9462-9052b409586a" providerId="ADAL" clId="{89E668A8-8881-434D-A37D-ACEC68B301D8}" dt="2021-10-28T16:52:03.130" v="1063" actId="478"/>
          <ac:spMkLst>
            <pc:docMk/>
            <pc:sldMk cId="2427693613" sldId="264"/>
            <ac:spMk id="16" creationId="{943533C9-A697-4493-ABAD-ABF23C85CA43}"/>
          </ac:spMkLst>
        </pc:spChg>
        <pc:spChg chg="add mod">
          <ac:chgData name="Karthi Narendrababu Geetha" userId="64410543-ee96-4342-9462-9052b409586a" providerId="ADAL" clId="{89E668A8-8881-434D-A37D-ACEC68B301D8}" dt="2021-10-28T16:52:44.424" v="1065" actId="13822"/>
          <ac:spMkLst>
            <pc:docMk/>
            <pc:sldMk cId="2427693613" sldId="264"/>
            <ac:spMk id="17" creationId="{E4C95A1E-9833-4165-9D05-96D6226E32AB}"/>
          </ac:spMkLst>
        </pc:spChg>
        <pc:spChg chg="add mod">
          <ac:chgData name="Karthi Narendrababu Geetha" userId="64410543-ee96-4342-9462-9052b409586a" providerId="ADAL" clId="{89E668A8-8881-434D-A37D-ACEC68B301D8}" dt="2021-10-28T16:52:56.457" v="1068" actId="13822"/>
          <ac:spMkLst>
            <pc:docMk/>
            <pc:sldMk cId="2427693613" sldId="264"/>
            <ac:spMk id="18" creationId="{926485D4-2A56-4A9A-A7CC-6CD2AE0DBC92}"/>
          </ac:spMkLst>
        </pc:spChg>
        <pc:spChg chg="add mod">
          <ac:chgData name="Karthi Narendrababu Geetha" userId="64410543-ee96-4342-9462-9052b409586a" providerId="ADAL" clId="{89E668A8-8881-434D-A37D-ACEC68B301D8}" dt="2021-10-28T16:56:35.946" v="1121" actId="1076"/>
          <ac:spMkLst>
            <pc:docMk/>
            <pc:sldMk cId="2427693613" sldId="264"/>
            <ac:spMk id="19" creationId="{DB29D2A0-D1C3-4AF6-BF59-4C147F82DE47}"/>
          </ac:spMkLst>
        </pc:spChg>
        <pc:spChg chg="add del mod">
          <ac:chgData name="Karthi Narendrababu Geetha" userId="64410543-ee96-4342-9462-9052b409586a" providerId="ADAL" clId="{89E668A8-8881-434D-A37D-ACEC68B301D8}" dt="2021-10-28T17:02:31.435" v="1166" actId="478"/>
          <ac:spMkLst>
            <pc:docMk/>
            <pc:sldMk cId="2427693613" sldId="264"/>
            <ac:spMk id="20" creationId="{CD04DE3C-4CF2-4886-984C-49C9131D202F}"/>
          </ac:spMkLst>
        </pc:spChg>
        <pc:spChg chg="add del mod">
          <ac:chgData name="Karthi Narendrababu Geetha" userId="64410543-ee96-4342-9462-9052b409586a" providerId="ADAL" clId="{89E668A8-8881-434D-A37D-ACEC68B301D8}" dt="2021-10-28T17:02:33.732" v="1168" actId="478"/>
          <ac:spMkLst>
            <pc:docMk/>
            <pc:sldMk cId="2427693613" sldId="264"/>
            <ac:spMk id="21" creationId="{55DCC876-0045-4D6D-95EA-2EF5E2F552A0}"/>
          </ac:spMkLst>
        </pc:spChg>
        <pc:spChg chg="add del mod">
          <ac:chgData name="Karthi Narendrababu Geetha" userId="64410543-ee96-4342-9462-9052b409586a" providerId="ADAL" clId="{89E668A8-8881-434D-A37D-ACEC68B301D8}" dt="2021-10-28T17:02:34.987" v="1169" actId="478"/>
          <ac:spMkLst>
            <pc:docMk/>
            <pc:sldMk cId="2427693613" sldId="264"/>
            <ac:spMk id="22" creationId="{FF5D60BC-A75B-4F10-A688-E1022988D11F}"/>
          </ac:spMkLst>
        </pc:spChg>
        <pc:spChg chg="add del mod">
          <ac:chgData name="Karthi Narendrababu Geetha" userId="64410543-ee96-4342-9462-9052b409586a" providerId="ADAL" clId="{89E668A8-8881-434D-A37D-ACEC68B301D8}" dt="2021-10-28T17:02:30.360" v="1165" actId="478"/>
          <ac:spMkLst>
            <pc:docMk/>
            <pc:sldMk cId="2427693613" sldId="264"/>
            <ac:spMk id="23" creationId="{497AADD5-BE89-49DC-B94B-9C5A6D388A90}"/>
          </ac:spMkLst>
        </pc:spChg>
        <pc:spChg chg="add del mod">
          <ac:chgData name="Karthi Narendrababu Geetha" userId="64410543-ee96-4342-9462-9052b409586a" providerId="ADAL" clId="{89E668A8-8881-434D-A37D-ACEC68B301D8}" dt="2021-10-28T17:02:38.750" v="1172" actId="478"/>
          <ac:spMkLst>
            <pc:docMk/>
            <pc:sldMk cId="2427693613" sldId="264"/>
            <ac:spMk id="24" creationId="{8A3E1483-7CAA-4206-9A84-25999C87244B}"/>
          </ac:spMkLst>
        </pc:spChg>
        <pc:spChg chg="add del mod">
          <ac:chgData name="Karthi Narendrababu Geetha" userId="64410543-ee96-4342-9462-9052b409586a" providerId="ADAL" clId="{89E668A8-8881-434D-A37D-ACEC68B301D8}" dt="2021-10-28T16:54:43.400" v="1091"/>
          <ac:spMkLst>
            <pc:docMk/>
            <pc:sldMk cId="2427693613" sldId="264"/>
            <ac:spMk id="25" creationId="{1702F5DF-A5DC-4A20-96B8-33176D638CF6}"/>
          </ac:spMkLst>
        </pc:spChg>
        <pc:spChg chg="add del mod">
          <ac:chgData name="Karthi Narendrababu Geetha" userId="64410543-ee96-4342-9462-9052b409586a" providerId="ADAL" clId="{89E668A8-8881-434D-A37D-ACEC68B301D8}" dt="2021-10-28T16:55:48.388" v="1104" actId="478"/>
          <ac:spMkLst>
            <pc:docMk/>
            <pc:sldMk cId="2427693613" sldId="264"/>
            <ac:spMk id="26" creationId="{9ACE568C-2CBB-4F85-8479-692A14E7935C}"/>
          </ac:spMkLst>
        </pc:spChg>
        <pc:spChg chg="add mod">
          <ac:chgData name="Karthi Narendrababu Geetha" userId="64410543-ee96-4342-9462-9052b409586a" providerId="ADAL" clId="{89E668A8-8881-434D-A37D-ACEC68B301D8}" dt="2021-10-28T16:55:54.806" v="1108" actId="571"/>
          <ac:spMkLst>
            <pc:docMk/>
            <pc:sldMk cId="2427693613" sldId="264"/>
            <ac:spMk id="27" creationId="{B85EC095-580E-4107-99C0-955767B29C04}"/>
          </ac:spMkLst>
        </pc:spChg>
        <pc:spChg chg="add mod">
          <ac:chgData name="Karthi Narendrababu Geetha" userId="64410543-ee96-4342-9462-9052b409586a" providerId="ADAL" clId="{89E668A8-8881-434D-A37D-ACEC68B301D8}" dt="2021-10-28T16:55:54.806" v="1108" actId="571"/>
          <ac:spMkLst>
            <pc:docMk/>
            <pc:sldMk cId="2427693613" sldId="264"/>
            <ac:spMk id="28" creationId="{92C264E8-D4A2-4884-8073-CD8056B06498}"/>
          </ac:spMkLst>
        </pc:spChg>
        <pc:spChg chg="add mod">
          <ac:chgData name="Karthi Narendrababu Geetha" userId="64410543-ee96-4342-9462-9052b409586a" providerId="ADAL" clId="{89E668A8-8881-434D-A37D-ACEC68B301D8}" dt="2021-10-28T16:56:12.090" v="1113" actId="571"/>
          <ac:spMkLst>
            <pc:docMk/>
            <pc:sldMk cId="2427693613" sldId="264"/>
            <ac:spMk id="29" creationId="{6FB17F74-1D22-4444-B171-C8A1FDD392D7}"/>
          </ac:spMkLst>
        </pc:spChg>
        <pc:spChg chg="add mod">
          <ac:chgData name="Karthi Narendrababu Geetha" userId="64410543-ee96-4342-9462-9052b409586a" providerId="ADAL" clId="{89E668A8-8881-434D-A37D-ACEC68B301D8}" dt="2021-10-28T16:56:12.090" v="1113" actId="571"/>
          <ac:spMkLst>
            <pc:docMk/>
            <pc:sldMk cId="2427693613" sldId="264"/>
            <ac:spMk id="30" creationId="{B9E5E0AA-E43A-42AF-B1CD-212D0F4645AA}"/>
          </ac:spMkLst>
        </pc:spChg>
        <pc:spChg chg="add del">
          <ac:chgData name="Karthi Narendrababu Geetha" userId="64410543-ee96-4342-9462-9052b409586a" providerId="ADAL" clId="{89E668A8-8881-434D-A37D-ACEC68B301D8}" dt="2021-10-28T17:00:16.202" v="1146" actId="11529"/>
          <ac:spMkLst>
            <pc:docMk/>
            <pc:sldMk cId="2427693613" sldId="264"/>
            <ac:spMk id="58" creationId="{51B321E7-7694-4CF9-9EA8-F68BB95C0923}"/>
          </ac:spMkLst>
        </pc:spChg>
        <pc:spChg chg="add del">
          <ac:chgData name="Karthi Narendrababu Geetha" userId="64410543-ee96-4342-9462-9052b409586a" providerId="ADAL" clId="{89E668A8-8881-434D-A37D-ACEC68B301D8}" dt="2021-10-28T17:00:45.342" v="1148" actId="478"/>
          <ac:spMkLst>
            <pc:docMk/>
            <pc:sldMk cId="2427693613" sldId="264"/>
            <ac:spMk id="59" creationId="{6E7E14F0-8A47-4CAE-9EFC-3E87A7B631D6}"/>
          </ac:spMkLst>
        </pc:spChg>
        <pc:spChg chg="add del mod">
          <ac:chgData name="Karthi Narendrababu Geetha" userId="64410543-ee96-4342-9462-9052b409586a" providerId="ADAL" clId="{89E668A8-8881-434D-A37D-ACEC68B301D8}" dt="2021-10-28T17:02:32.523" v="1167" actId="478"/>
          <ac:spMkLst>
            <pc:docMk/>
            <pc:sldMk cId="2427693613" sldId="264"/>
            <ac:spMk id="69" creationId="{53BCADFA-4842-4C4F-BA7E-D3A3A37D359D}"/>
          </ac:spMkLst>
        </pc:spChg>
        <pc:spChg chg="add del mod">
          <ac:chgData name="Karthi Narendrababu Geetha" userId="64410543-ee96-4342-9462-9052b409586a" providerId="ADAL" clId="{89E668A8-8881-434D-A37D-ACEC68B301D8}" dt="2021-10-28T17:02:36.185" v="1170" actId="478"/>
          <ac:spMkLst>
            <pc:docMk/>
            <pc:sldMk cId="2427693613" sldId="264"/>
            <ac:spMk id="70" creationId="{7CD3124F-15A5-4F73-B289-BD332A4F6872}"/>
          </ac:spMkLst>
        </pc:spChg>
        <pc:spChg chg="add mod">
          <ac:chgData name="Karthi Narendrababu Geetha" userId="64410543-ee96-4342-9462-9052b409586a" providerId="ADAL" clId="{89E668A8-8881-434D-A37D-ACEC68B301D8}" dt="2021-10-28T17:02:25.316" v="1163" actId="164"/>
          <ac:spMkLst>
            <pc:docMk/>
            <pc:sldMk cId="2427693613" sldId="264"/>
            <ac:spMk id="72" creationId="{FB44D08E-EAE6-4CE6-985C-ED80FE1C2D5C}"/>
          </ac:spMkLst>
        </pc:spChg>
        <pc:spChg chg="add mod">
          <ac:chgData name="Karthi Narendrababu Geetha" userId="64410543-ee96-4342-9462-9052b409586a" providerId="ADAL" clId="{89E668A8-8881-434D-A37D-ACEC68B301D8}" dt="2021-10-28T17:02:25.316" v="1163" actId="164"/>
          <ac:spMkLst>
            <pc:docMk/>
            <pc:sldMk cId="2427693613" sldId="264"/>
            <ac:spMk id="73" creationId="{78C027CA-647F-42FB-B85E-39751CE6D992}"/>
          </ac:spMkLst>
        </pc:spChg>
        <pc:spChg chg="add mod">
          <ac:chgData name="Karthi Narendrababu Geetha" userId="64410543-ee96-4342-9462-9052b409586a" providerId="ADAL" clId="{89E668A8-8881-434D-A37D-ACEC68B301D8}" dt="2021-10-28T17:02:25.316" v="1163" actId="164"/>
          <ac:spMkLst>
            <pc:docMk/>
            <pc:sldMk cId="2427693613" sldId="264"/>
            <ac:spMk id="74" creationId="{BD900C9B-33BF-4970-95C0-B30D8678F9D2}"/>
          </ac:spMkLst>
        </pc:spChg>
        <pc:spChg chg="add mod">
          <ac:chgData name="Karthi Narendrababu Geetha" userId="64410543-ee96-4342-9462-9052b409586a" providerId="ADAL" clId="{89E668A8-8881-434D-A37D-ACEC68B301D8}" dt="2021-10-28T17:02:25.316" v="1163" actId="164"/>
          <ac:spMkLst>
            <pc:docMk/>
            <pc:sldMk cId="2427693613" sldId="264"/>
            <ac:spMk id="75" creationId="{D1DAD0AC-1963-4CA2-BDBD-2E51D6E20004}"/>
          </ac:spMkLst>
        </pc:spChg>
        <pc:spChg chg="add mod">
          <ac:chgData name="Karthi Narendrababu Geetha" userId="64410543-ee96-4342-9462-9052b409586a" providerId="ADAL" clId="{89E668A8-8881-434D-A37D-ACEC68B301D8}" dt="2021-10-28T17:02:25.316" v="1163" actId="164"/>
          <ac:spMkLst>
            <pc:docMk/>
            <pc:sldMk cId="2427693613" sldId="264"/>
            <ac:spMk id="76" creationId="{AB7194A2-2FF5-48D0-AFF4-D336CA7B3A40}"/>
          </ac:spMkLst>
        </pc:spChg>
        <pc:spChg chg="add mod">
          <ac:chgData name="Karthi Narendrababu Geetha" userId="64410543-ee96-4342-9462-9052b409586a" providerId="ADAL" clId="{89E668A8-8881-434D-A37D-ACEC68B301D8}" dt="2021-10-28T17:07:21.546" v="1208" actId="14100"/>
          <ac:spMkLst>
            <pc:docMk/>
            <pc:sldMk cId="2427693613" sldId="264"/>
            <ac:spMk id="90" creationId="{EE67A072-1EF8-405E-8746-9CAD5CF0B948}"/>
          </ac:spMkLst>
        </pc:spChg>
        <pc:spChg chg="add mod">
          <ac:chgData name="Karthi Narendrababu Geetha" userId="64410543-ee96-4342-9462-9052b409586a" providerId="ADAL" clId="{89E668A8-8881-434D-A37D-ACEC68B301D8}" dt="2021-10-28T17:07:28.635" v="1210" actId="1076"/>
          <ac:spMkLst>
            <pc:docMk/>
            <pc:sldMk cId="2427693613" sldId="264"/>
            <ac:spMk id="91" creationId="{9E6BC2FC-95D9-491F-8C66-B84F3AD90A67}"/>
          </ac:spMkLst>
        </pc:spChg>
        <pc:spChg chg="add mod">
          <ac:chgData name="Karthi Narendrababu Geetha" userId="64410543-ee96-4342-9462-9052b409586a" providerId="ADAL" clId="{89E668A8-8881-434D-A37D-ACEC68B301D8}" dt="2021-10-28T17:08:12.157" v="1221" actId="1076"/>
          <ac:spMkLst>
            <pc:docMk/>
            <pc:sldMk cId="2427693613" sldId="264"/>
            <ac:spMk id="94" creationId="{197F6100-71F2-4E1D-AEF9-55EEA105993F}"/>
          </ac:spMkLst>
        </pc:spChg>
        <pc:spChg chg="add mod">
          <ac:chgData name="Karthi Narendrababu Geetha" userId="64410543-ee96-4342-9462-9052b409586a" providerId="ADAL" clId="{89E668A8-8881-434D-A37D-ACEC68B301D8}" dt="2021-10-28T17:08:59.297" v="1240" actId="113"/>
          <ac:spMkLst>
            <pc:docMk/>
            <pc:sldMk cId="2427693613" sldId="264"/>
            <ac:spMk id="95" creationId="{58D6B76D-9A1E-4D87-8972-F0A6FCE04890}"/>
          </ac:spMkLst>
        </pc:spChg>
        <pc:spChg chg="add mod">
          <ac:chgData name="Karthi Narendrababu Geetha" userId="64410543-ee96-4342-9462-9052b409586a" providerId="ADAL" clId="{89E668A8-8881-434D-A37D-ACEC68B301D8}" dt="2021-10-28T17:10:13.252" v="1282" actId="1076"/>
          <ac:spMkLst>
            <pc:docMk/>
            <pc:sldMk cId="2427693613" sldId="264"/>
            <ac:spMk id="96" creationId="{474889E3-1EB5-4204-90AB-3D1B955F96F8}"/>
          </ac:spMkLst>
        </pc:spChg>
        <pc:spChg chg="add mod">
          <ac:chgData name="Karthi Narendrababu Geetha" userId="64410543-ee96-4342-9462-9052b409586a" providerId="ADAL" clId="{89E668A8-8881-434D-A37D-ACEC68B301D8}" dt="2021-10-28T17:09:56.093" v="1281" actId="20577"/>
          <ac:spMkLst>
            <pc:docMk/>
            <pc:sldMk cId="2427693613" sldId="264"/>
            <ac:spMk id="97" creationId="{4326C153-A0E3-4465-919E-975F9492CED2}"/>
          </ac:spMkLst>
        </pc:spChg>
        <pc:spChg chg="add mod">
          <ac:chgData name="Karthi Narendrababu Geetha" userId="64410543-ee96-4342-9462-9052b409586a" providerId="ADAL" clId="{89E668A8-8881-434D-A37D-ACEC68B301D8}" dt="2021-10-28T23:12:32.167" v="1304" actId="20577"/>
          <ac:spMkLst>
            <pc:docMk/>
            <pc:sldMk cId="2427693613" sldId="264"/>
            <ac:spMk id="98" creationId="{F804BB32-2B4F-493D-BD4E-66C422486C79}"/>
          </ac:spMkLst>
        </pc:spChg>
        <pc:spChg chg="add mod">
          <ac:chgData name="Karthi Narendrababu Geetha" userId="64410543-ee96-4342-9462-9052b409586a" providerId="ADAL" clId="{89E668A8-8881-434D-A37D-ACEC68B301D8}" dt="2021-10-28T23:12:49.892" v="1306" actId="1076"/>
          <ac:spMkLst>
            <pc:docMk/>
            <pc:sldMk cId="2427693613" sldId="264"/>
            <ac:spMk id="99" creationId="{F0227690-9624-4AEB-BD0E-D5EF24EEA5C4}"/>
          </ac:spMkLst>
        </pc:spChg>
        <pc:spChg chg="add mod">
          <ac:chgData name="Karthi Narendrababu Geetha" userId="64410543-ee96-4342-9462-9052b409586a" providerId="ADAL" clId="{89E668A8-8881-434D-A37D-ACEC68B301D8}" dt="2021-10-28T23:31:21.429" v="1372" actId="1076"/>
          <ac:spMkLst>
            <pc:docMk/>
            <pc:sldMk cId="2427693613" sldId="264"/>
            <ac:spMk id="105" creationId="{2952A1E0-4910-4645-BDA0-8C73C06F4B5C}"/>
          </ac:spMkLst>
        </pc:spChg>
        <pc:grpChg chg="add mod">
          <ac:chgData name="Karthi Narendrababu Geetha" userId="64410543-ee96-4342-9462-9052b409586a" providerId="ADAL" clId="{89E668A8-8881-434D-A37D-ACEC68B301D8}" dt="2021-10-28T17:02:55.444" v="1173" actId="1076"/>
          <ac:grpSpMkLst>
            <pc:docMk/>
            <pc:sldMk cId="2427693613" sldId="264"/>
            <ac:grpSpMk id="77" creationId="{63D9B247-D67B-43F1-92F4-01241D876B7F}"/>
          </ac:grpSpMkLst>
        </pc:grpChg>
        <pc:cxnChg chg="add mod">
          <ac:chgData name="Karthi Narendrababu Geetha" userId="64410543-ee96-4342-9462-9052b409586a" providerId="ADAL" clId="{89E668A8-8881-434D-A37D-ACEC68B301D8}" dt="2021-10-28T17:04:11.989" v="1183" actId="13822"/>
          <ac:cxnSpMkLst>
            <pc:docMk/>
            <pc:sldMk cId="2427693613" sldId="264"/>
            <ac:cxnSpMk id="32" creationId="{238F854A-459E-47F1-890F-1A0BE552E2C0}"/>
          </ac:cxnSpMkLst>
        </pc:cxnChg>
        <pc:cxnChg chg="add del mod">
          <ac:chgData name="Karthi Narendrababu Geetha" userId="64410543-ee96-4342-9462-9052b409586a" providerId="ADAL" clId="{89E668A8-8881-434D-A37D-ACEC68B301D8}" dt="2021-10-28T16:57:02.326" v="1126" actId="478"/>
          <ac:cxnSpMkLst>
            <pc:docMk/>
            <pc:sldMk cId="2427693613" sldId="264"/>
            <ac:cxnSpMk id="33" creationId="{6508E7A0-D313-479F-B49D-AF8B88A601C8}"/>
          </ac:cxnSpMkLst>
        </pc:cxnChg>
        <pc:cxnChg chg="add del mod">
          <ac:chgData name="Karthi Narendrababu Geetha" userId="64410543-ee96-4342-9462-9052b409586a" providerId="ADAL" clId="{89E668A8-8881-434D-A37D-ACEC68B301D8}" dt="2021-10-28T16:57:38.109" v="1130" actId="11529"/>
          <ac:cxnSpMkLst>
            <pc:docMk/>
            <pc:sldMk cId="2427693613" sldId="264"/>
            <ac:cxnSpMk id="35" creationId="{91D371C0-F861-42BD-A9E5-8ECE287FA38A}"/>
          </ac:cxnSpMkLst>
        </pc:cxnChg>
        <pc:cxnChg chg="add del mod">
          <ac:chgData name="Karthi Narendrababu Geetha" userId="64410543-ee96-4342-9462-9052b409586a" providerId="ADAL" clId="{89E668A8-8881-434D-A37D-ACEC68B301D8}" dt="2021-10-28T16:57:37.200" v="1129" actId="11529"/>
          <ac:cxnSpMkLst>
            <pc:docMk/>
            <pc:sldMk cId="2427693613" sldId="264"/>
            <ac:cxnSpMk id="39" creationId="{48FEBB27-13C5-4106-892B-676FD61E5B75}"/>
          </ac:cxnSpMkLst>
        </pc:cxnChg>
        <pc:cxnChg chg="add mod">
          <ac:chgData name="Karthi Narendrababu Geetha" userId="64410543-ee96-4342-9462-9052b409586a" providerId="ADAL" clId="{89E668A8-8881-434D-A37D-ACEC68B301D8}" dt="2021-10-28T17:04:16.251" v="1184" actId="13822"/>
          <ac:cxnSpMkLst>
            <pc:docMk/>
            <pc:sldMk cId="2427693613" sldId="264"/>
            <ac:cxnSpMk id="41" creationId="{CE7CFA43-C884-4A65-8150-E6B138E6410C}"/>
          </ac:cxnSpMkLst>
        </pc:cxnChg>
        <pc:cxnChg chg="add del">
          <ac:chgData name="Karthi Narendrababu Geetha" userId="64410543-ee96-4342-9462-9052b409586a" providerId="ADAL" clId="{89E668A8-8881-434D-A37D-ACEC68B301D8}" dt="2021-10-28T16:57:57.907" v="1133" actId="11529"/>
          <ac:cxnSpMkLst>
            <pc:docMk/>
            <pc:sldMk cId="2427693613" sldId="264"/>
            <ac:cxnSpMk id="43" creationId="{CED86460-00CD-4994-8EF0-1266F9FB41D9}"/>
          </ac:cxnSpMkLst>
        </pc:cxnChg>
        <pc:cxnChg chg="add mod">
          <ac:chgData name="Karthi Narendrababu Geetha" userId="64410543-ee96-4342-9462-9052b409586a" providerId="ADAL" clId="{89E668A8-8881-434D-A37D-ACEC68B301D8}" dt="2021-10-28T17:04:05.178" v="1182" actId="13822"/>
          <ac:cxnSpMkLst>
            <pc:docMk/>
            <pc:sldMk cId="2427693613" sldId="264"/>
            <ac:cxnSpMk id="45" creationId="{CCBBA7CB-78A3-4F8A-A8B4-BCD710074716}"/>
          </ac:cxnSpMkLst>
        </pc:cxnChg>
        <pc:cxnChg chg="add mod">
          <ac:chgData name="Karthi Narendrababu Geetha" userId="64410543-ee96-4342-9462-9052b409586a" providerId="ADAL" clId="{89E668A8-8881-434D-A37D-ACEC68B301D8}" dt="2021-10-28T17:04:19.451" v="1185" actId="13822"/>
          <ac:cxnSpMkLst>
            <pc:docMk/>
            <pc:sldMk cId="2427693613" sldId="264"/>
            <ac:cxnSpMk id="47" creationId="{7D2F76B3-B48D-4429-829B-8EB1EE6407D1}"/>
          </ac:cxnSpMkLst>
        </pc:cxnChg>
        <pc:cxnChg chg="add mod">
          <ac:chgData name="Karthi Narendrababu Geetha" userId="64410543-ee96-4342-9462-9052b409586a" providerId="ADAL" clId="{89E668A8-8881-434D-A37D-ACEC68B301D8}" dt="2021-10-28T17:04:21.365" v="1186" actId="13822"/>
          <ac:cxnSpMkLst>
            <pc:docMk/>
            <pc:sldMk cId="2427693613" sldId="264"/>
            <ac:cxnSpMk id="49" creationId="{4B39D0DD-F8FD-4C5D-9BB9-3B623BFC2392}"/>
          </ac:cxnSpMkLst>
        </pc:cxnChg>
        <pc:cxnChg chg="add mod">
          <ac:chgData name="Karthi Narendrababu Geetha" userId="64410543-ee96-4342-9462-9052b409586a" providerId="ADAL" clId="{89E668A8-8881-434D-A37D-ACEC68B301D8}" dt="2021-10-28T17:04:23.524" v="1187" actId="13822"/>
          <ac:cxnSpMkLst>
            <pc:docMk/>
            <pc:sldMk cId="2427693613" sldId="264"/>
            <ac:cxnSpMk id="52" creationId="{1C523124-6F6B-4F45-8B0F-D69EFD7F9FC5}"/>
          </ac:cxnSpMkLst>
        </pc:cxnChg>
        <pc:cxnChg chg="add del mod">
          <ac:chgData name="Karthi Narendrababu Geetha" userId="64410543-ee96-4342-9462-9052b409586a" providerId="ADAL" clId="{89E668A8-8881-434D-A37D-ACEC68B301D8}" dt="2021-10-28T16:59:54.626" v="1144" actId="478"/>
          <ac:cxnSpMkLst>
            <pc:docMk/>
            <pc:sldMk cId="2427693613" sldId="264"/>
            <ac:cxnSpMk id="54" creationId="{2ED04C95-BC92-4050-8D51-D87EAEF9AEBC}"/>
          </ac:cxnSpMkLst>
        </pc:cxnChg>
        <pc:cxnChg chg="add del mod">
          <ac:chgData name="Karthi Narendrababu Geetha" userId="64410543-ee96-4342-9462-9052b409586a" providerId="ADAL" clId="{89E668A8-8881-434D-A37D-ACEC68B301D8}" dt="2021-10-28T17:01:13.868" v="1154" actId="11529"/>
          <ac:cxnSpMkLst>
            <pc:docMk/>
            <pc:sldMk cId="2427693613" sldId="264"/>
            <ac:cxnSpMk id="61" creationId="{2DC73CA2-871D-4C32-A559-E9BBBAEC2728}"/>
          </ac:cxnSpMkLst>
        </pc:cxnChg>
        <pc:cxnChg chg="add mod">
          <ac:chgData name="Karthi Narendrababu Geetha" userId="64410543-ee96-4342-9462-9052b409586a" providerId="ADAL" clId="{89E668A8-8881-434D-A37D-ACEC68B301D8}" dt="2021-10-28T17:06:12.068" v="1191" actId="14100"/>
          <ac:cxnSpMkLst>
            <pc:docMk/>
            <pc:sldMk cId="2427693613" sldId="264"/>
            <ac:cxnSpMk id="65" creationId="{636665D2-B7F1-4BFC-BD6C-33E32140A0CD}"/>
          </ac:cxnSpMkLst>
        </pc:cxnChg>
        <pc:cxnChg chg="add mod">
          <ac:chgData name="Karthi Narendrababu Geetha" userId="64410543-ee96-4342-9462-9052b409586a" providerId="ADAL" clId="{89E668A8-8881-434D-A37D-ACEC68B301D8}" dt="2021-10-28T17:06:16.398" v="1192" actId="14100"/>
          <ac:cxnSpMkLst>
            <pc:docMk/>
            <pc:sldMk cId="2427693613" sldId="264"/>
            <ac:cxnSpMk id="67" creationId="{41850100-ADD1-4239-8A22-440DACB41DCF}"/>
          </ac:cxnSpMkLst>
        </pc:cxnChg>
        <pc:cxnChg chg="add mod">
          <ac:chgData name="Karthi Narendrababu Geetha" userId="64410543-ee96-4342-9462-9052b409586a" providerId="ADAL" clId="{89E668A8-8881-434D-A37D-ACEC68B301D8}" dt="2021-10-28T17:07:48.902" v="1214" actId="14100"/>
          <ac:cxnSpMkLst>
            <pc:docMk/>
            <pc:sldMk cId="2427693613" sldId="264"/>
            <ac:cxnSpMk id="83" creationId="{4BE7730C-8BC6-40EF-98A1-A4C68B370FAF}"/>
          </ac:cxnSpMkLst>
        </pc:cxnChg>
        <pc:cxnChg chg="add mod">
          <ac:chgData name="Karthi Narendrababu Geetha" userId="64410543-ee96-4342-9462-9052b409586a" providerId="ADAL" clId="{89E668A8-8881-434D-A37D-ACEC68B301D8}" dt="2021-10-28T17:07:48.710" v="1213" actId="14100"/>
          <ac:cxnSpMkLst>
            <pc:docMk/>
            <pc:sldMk cId="2427693613" sldId="264"/>
            <ac:cxnSpMk id="85" creationId="{6B784F14-617B-4436-BCD7-F23A7B3245EE}"/>
          </ac:cxnSpMkLst>
        </pc:cxnChg>
        <pc:cxnChg chg="add del mod">
          <ac:chgData name="Karthi Narendrababu Geetha" userId="64410543-ee96-4342-9462-9052b409586a" providerId="ADAL" clId="{89E668A8-8881-434D-A37D-ACEC68B301D8}" dt="2021-10-28T23:30:26.296" v="1346" actId="478"/>
          <ac:cxnSpMkLst>
            <pc:docMk/>
            <pc:sldMk cId="2427693613" sldId="264"/>
            <ac:cxnSpMk id="102" creationId="{2DB06DAE-B5B4-4106-84B8-8F7F2746AF93}"/>
          </ac:cxnSpMkLst>
        </pc:cxnChg>
        <pc:cxnChg chg="add mod">
          <ac:chgData name="Karthi Narendrababu Geetha" userId="64410543-ee96-4342-9462-9052b409586a" providerId="ADAL" clId="{89E668A8-8881-434D-A37D-ACEC68B301D8}" dt="2021-10-28T23:30:45.386" v="1348" actId="13822"/>
          <ac:cxnSpMkLst>
            <pc:docMk/>
            <pc:sldMk cId="2427693613" sldId="264"/>
            <ac:cxnSpMk id="104" creationId="{C4D64EC0-8827-4104-B79C-25CCBDEE9C6A}"/>
          </ac:cxnSpMkLst>
        </pc:cxnChg>
      </pc:sldChg>
      <pc:sldChg chg="addSp delSp modSp new mod modClrScheme chgLayout">
        <pc:chgData name="Karthi Narendrababu Geetha" userId="64410543-ee96-4342-9462-9052b409586a" providerId="ADAL" clId="{89E668A8-8881-434D-A37D-ACEC68B301D8}" dt="2021-10-28T23:33:22.061" v="1390" actId="255"/>
        <pc:sldMkLst>
          <pc:docMk/>
          <pc:sldMk cId="2283786134" sldId="265"/>
        </pc:sldMkLst>
        <pc:spChg chg="del mod ord">
          <ac:chgData name="Karthi Narendrababu Geetha" userId="64410543-ee96-4342-9462-9052b409586a" providerId="ADAL" clId="{89E668A8-8881-434D-A37D-ACEC68B301D8}" dt="2021-10-28T23:32:11.404" v="1374" actId="700"/>
          <ac:spMkLst>
            <pc:docMk/>
            <pc:sldMk cId="2283786134" sldId="265"/>
            <ac:spMk id="2" creationId="{12096C5A-4CC9-4674-824C-9754B0FF25B4}"/>
          </ac:spMkLst>
        </pc:spChg>
        <pc:spChg chg="del mod ord">
          <ac:chgData name="Karthi Narendrababu Geetha" userId="64410543-ee96-4342-9462-9052b409586a" providerId="ADAL" clId="{89E668A8-8881-434D-A37D-ACEC68B301D8}" dt="2021-10-28T23:32:11.404" v="1374" actId="700"/>
          <ac:spMkLst>
            <pc:docMk/>
            <pc:sldMk cId="2283786134" sldId="265"/>
            <ac:spMk id="3" creationId="{2802A48B-1F7C-415A-9937-4F1C52F95B5F}"/>
          </ac:spMkLst>
        </pc:spChg>
        <pc:spChg chg="del">
          <ac:chgData name="Karthi Narendrababu Geetha" userId="64410543-ee96-4342-9462-9052b409586a" providerId="ADAL" clId="{89E668A8-8881-434D-A37D-ACEC68B301D8}" dt="2021-10-28T23:32:11.404" v="1374" actId="700"/>
          <ac:spMkLst>
            <pc:docMk/>
            <pc:sldMk cId="2283786134" sldId="265"/>
            <ac:spMk id="4" creationId="{F10BA711-917E-41A4-8967-A0D17DF46C36}"/>
          </ac:spMkLst>
        </pc:spChg>
        <pc:spChg chg="del">
          <ac:chgData name="Karthi Narendrababu Geetha" userId="64410543-ee96-4342-9462-9052b409586a" providerId="ADAL" clId="{89E668A8-8881-434D-A37D-ACEC68B301D8}" dt="2021-10-28T23:32:11.404" v="1374" actId="700"/>
          <ac:spMkLst>
            <pc:docMk/>
            <pc:sldMk cId="2283786134" sldId="265"/>
            <ac:spMk id="5" creationId="{E6F9CE46-1E6D-4E6F-802E-9EB9FD55D9E2}"/>
          </ac:spMkLst>
        </pc:spChg>
        <pc:spChg chg="add mod ord">
          <ac:chgData name="Karthi Narendrababu Geetha" userId="64410543-ee96-4342-9462-9052b409586a" providerId="ADAL" clId="{89E668A8-8881-434D-A37D-ACEC68B301D8}" dt="2021-10-28T23:33:22.061" v="1390" actId="255"/>
          <ac:spMkLst>
            <pc:docMk/>
            <pc:sldMk cId="2283786134" sldId="265"/>
            <ac:spMk id="6" creationId="{DF9BA575-861C-45BB-A9B0-F6ED17483832}"/>
          </ac:spMkLst>
        </pc:spChg>
        <pc:spChg chg="add del mod ord">
          <ac:chgData name="Karthi Narendrababu Geetha" userId="64410543-ee96-4342-9462-9052b409586a" providerId="ADAL" clId="{89E668A8-8881-434D-A37D-ACEC68B301D8}" dt="2021-10-28T23:32:47.145" v="1387" actId="26606"/>
          <ac:spMkLst>
            <pc:docMk/>
            <pc:sldMk cId="2283786134" sldId="265"/>
            <ac:spMk id="7" creationId="{D37FFA2C-842D-4B95-94FE-CA5A232CF602}"/>
          </ac:spMkLst>
        </pc:spChg>
        <pc:spChg chg="add del mod">
          <ac:chgData name="Karthi Narendrababu Geetha" userId="64410543-ee96-4342-9462-9052b409586a" providerId="ADAL" clId="{89E668A8-8881-434D-A37D-ACEC68B301D8}" dt="2021-10-28T23:32:47.145" v="1387" actId="26606"/>
          <ac:spMkLst>
            <pc:docMk/>
            <pc:sldMk cId="2283786134" sldId="265"/>
            <ac:spMk id="12" creationId="{9F438BDD-9D50-44D3-8CB3-80361C12E300}"/>
          </ac:spMkLst>
        </pc:spChg>
      </pc:sldChg>
      <pc:sldChg chg="delSp modSp new mod">
        <pc:chgData name="Karthi Narendrababu Geetha" userId="64410543-ee96-4342-9462-9052b409586a" providerId="ADAL" clId="{89E668A8-8881-434D-A37D-ACEC68B301D8}" dt="2021-10-29T01:59:18.813" v="2200" actId="14100"/>
        <pc:sldMkLst>
          <pc:docMk/>
          <pc:sldMk cId="316074020" sldId="266"/>
        </pc:sldMkLst>
        <pc:spChg chg="mod">
          <ac:chgData name="Karthi Narendrababu Geetha" userId="64410543-ee96-4342-9462-9052b409586a" providerId="ADAL" clId="{89E668A8-8881-434D-A37D-ACEC68B301D8}" dt="2021-10-29T01:59:14.859" v="2199" actId="14100"/>
          <ac:spMkLst>
            <pc:docMk/>
            <pc:sldMk cId="316074020" sldId="266"/>
            <ac:spMk id="2" creationId="{213F27B3-B4C0-46E3-8642-D5C6FC6E635F}"/>
          </ac:spMkLst>
        </pc:spChg>
        <pc:spChg chg="mod">
          <ac:chgData name="Karthi Narendrababu Geetha" userId="64410543-ee96-4342-9462-9052b409586a" providerId="ADAL" clId="{89E668A8-8881-434D-A37D-ACEC68B301D8}" dt="2021-10-28T23:33:51.227" v="1408" actId="20577"/>
          <ac:spMkLst>
            <pc:docMk/>
            <pc:sldMk cId="316074020" sldId="266"/>
            <ac:spMk id="3" creationId="{44EE85B9-F6D0-4013-855B-0ED4FE678339}"/>
          </ac:spMkLst>
        </pc:spChg>
        <pc:spChg chg="del">
          <ac:chgData name="Karthi Narendrababu Geetha" userId="64410543-ee96-4342-9462-9052b409586a" providerId="ADAL" clId="{89E668A8-8881-434D-A37D-ACEC68B301D8}" dt="2021-10-29T01:59:11.131" v="2198" actId="478"/>
          <ac:spMkLst>
            <pc:docMk/>
            <pc:sldMk cId="316074020" sldId="266"/>
            <ac:spMk id="4" creationId="{44AC0B9F-AF37-47D0-BFF2-792933F59061}"/>
          </ac:spMkLst>
        </pc:spChg>
        <pc:spChg chg="mod">
          <ac:chgData name="Karthi Narendrababu Geetha" userId="64410543-ee96-4342-9462-9052b409586a" providerId="ADAL" clId="{89E668A8-8881-434D-A37D-ACEC68B301D8}" dt="2021-10-29T01:59:18.813" v="2200" actId="14100"/>
          <ac:spMkLst>
            <pc:docMk/>
            <pc:sldMk cId="316074020" sldId="266"/>
            <ac:spMk id="5" creationId="{F21C1ABA-7CA0-415D-8EFB-4C1415E8D8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0013" y="1225604"/>
            <a:ext cx="4451987" cy="4419245"/>
          </a:xfrm>
          <a:prstGeom prst="rect">
            <a:avLst/>
          </a:prstGeom>
        </p:spPr>
      </p:pic>
      <p:sp>
        <p:nvSpPr>
          <p:cNvPr id="13" name="Rectangle 2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927817"/>
                </a:lnTo>
                <a:lnTo>
                  <a:pt x="8712888" y="927817"/>
                </a:lnTo>
                <a:lnTo>
                  <a:pt x="8712888" y="1287079"/>
                </a:lnTo>
                <a:lnTo>
                  <a:pt x="8000168" y="1287079"/>
                </a:lnTo>
                <a:lnTo>
                  <a:pt x="8000168" y="2045256"/>
                </a:lnTo>
                <a:lnTo>
                  <a:pt x="7422508" y="2045256"/>
                </a:lnTo>
                <a:lnTo>
                  <a:pt x="7422508" y="3106706"/>
                </a:lnTo>
                <a:lnTo>
                  <a:pt x="8000168" y="3106706"/>
                </a:lnTo>
                <a:lnTo>
                  <a:pt x="8000168" y="3861272"/>
                </a:lnTo>
                <a:lnTo>
                  <a:pt x="8712888" y="3861272"/>
                </a:lnTo>
                <a:lnTo>
                  <a:pt x="8712888" y="4232603"/>
                </a:lnTo>
                <a:lnTo>
                  <a:pt x="9144000" y="4232603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2"/>
          <p:cNvSpPr/>
          <p:nvPr/>
        </p:nvSpPr>
        <p:spPr>
          <a:xfrm>
            <a:off x="1" y="1225604"/>
            <a:ext cx="2193564" cy="4419245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46293" y="7918472"/>
            <a:ext cx="2844800" cy="365125"/>
          </a:xfrm>
          <a:prstGeom prst="rect">
            <a:avLst/>
          </a:prstGeom>
        </p:spPr>
        <p:txBody>
          <a:bodyPr/>
          <a:lstStyle/>
          <a:p>
            <a:fld id="{0FC501C2-170E-489E-9D2D-835F0C6E847F}" type="datetimeFigureOut">
              <a:rPr lang="en-AU" smtClean="0"/>
              <a:t>28/10/2021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791847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066855"/>
            <a:ext cx="10426803" cy="1526887"/>
          </a:xfrm>
        </p:spPr>
        <p:txBody>
          <a:bodyPr>
            <a:normAutofit/>
          </a:bodyPr>
          <a:lstStyle>
            <a:lvl1pPr algn="l"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93741"/>
            <a:ext cx="10426803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1358" y="5772355"/>
            <a:ext cx="1768529" cy="7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2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AA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327254"/>
            <a:ext cx="10170584" cy="5157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5333" b="1"/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Font typeface="Arial"/>
              <a:buNone/>
              <a:defRPr/>
            </a:lvl5pPr>
          </a:lstStyle>
          <a:p>
            <a:pPr lvl="0"/>
            <a:r>
              <a:rPr lang="en-US" dirty="0">
                <a:solidFill>
                  <a:srgbClr val="FF8199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817" y="5772356"/>
            <a:ext cx="1810257" cy="8108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10347" y="6548761"/>
            <a:ext cx="3097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8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88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21"/>
          <p:cNvSpPr/>
          <p:nvPr/>
        </p:nvSpPr>
        <p:spPr>
          <a:xfrm>
            <a:off x="9896677" y="1237089"/>
            <a:ext cx="2295323" cy="4406381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2"/>
          <p:cNvSpPr/>
          <p:nvPr/>
        </p:nvSpPr>
        <p:spPr>
          <a:xfrm>
            <a:off x="1" y="1225604"/>
            <a:ext cx="2193564" cy="4419245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2400" dirty="0">
              <a:solidFill>
                <a:srgbClr val="E600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46293" y="7918472"/>
            <a:ext cx="2844800" cy="365125"/>
          </a:xfrm>
          <a:prstGeom prst="rect">
            <a:avLst/>
          </a:prstGeom>
        </p:spPr>
        <p:txBody>
          <a:bodyPr/>
          <a:lstStyle/>
          <a:p>
            <a:fld id="{0FC501C2-170E-489E-9D2D-835F0C6E847F}" type="datetimeFigureOut">
              <a:rPr lang="en-AU" smtClean="0"/>
              <a:t>28/10/2021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791847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2075116"/>
            <a:ext cx="9765991" cy="1518627"/>
          </a:xfrm>
        </p:spPr>
        <p:txBody>
          <a:bodyPr>
            <a:normAutofit/>
          </a:bodyPr>
          <a:lstStyle>
            <a:lvl1pPr algn="l">
              <a:defRPr sz="4533">
                <a:solidFill>
                  <a:srgbClr val="000054"/>
                </a:solidFill>
              </a:defRPr>
            </a:lvl1pPr>
          </a:lstStyle>
          <a:p>
            <a:r>
              <a:rPr lang="en-US" dirty="0">
                <a:solidFill>
                  <a:srgbClr val="AAD75F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93741"/>
            <a:ext cx="10980235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0054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1358" y="5772356"/>
            <a:ext cx="1810257" cy="81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7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MIT_DUO_RGB_flat_LR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5833"/>
          <a:stretch/>
        </p:blipFill>
        <p:spPr>
          <a:xfrm>
            <a:off x="0" y="0"/>
            <a:ext cx="7200000" cy="608918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4233637"/>
                </a:lnTo>
                <a:lnTo>
                  <a:pt x="156821" y="4225718"/>
                </a:lnTo>
                <a:cubicBezTo>
                  <a:pt x="992807" y="4140820"/>
                  <a:pt x="1645173" y="3434804"/>
                  <a:pt x="1645173" y="2576420"/>
                </a:cubicBezTo>
                <a:cubicBezTo>
                  <a:pt x="1645173" y="1718036"/>
                  <a:pt x="992807" y="1012021"/>
                  <a:pt x="156821" y="927122"/>
                </a:cubicBezTo>
                <a:lnTo>
                  <a:pt x="0" y="919203"/>
                </a:lnTo>
                <a:close/>
              </a:path>
            </a:pathLst>
          </a:custGeom>
          <a:solidFill>
            <a:srgbClr val="0078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46293" y="7918472"/>
            <a:ext cx="2844800" cy="365125"/>
          </a:xfrm>
          <a:prstGeom prst="rect">
            <a:avLst/>
          </a:prstGeom>
        </p:spPr>
        <p:txBody>
          <a:bodyPr/>
          <a:lstStyle/>
          <a:p>
            <a:fld id="{0FC501C2-170E-489E-9D2D-835F0C6E847F}" type="datetimeFigureOut">
              <a:rPr lang="en-AU" smtClean="0"/>
              <a:t>28/10/2021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791847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7880" y="2075114"/>
            <a:ext cx="9997275" cy="1518628"/>
          </a:xfrm>
        </p:spPr>
        <p:txBody>
          <a:bodyPr>
            <a:noAutofit/>
          </a:bodyPr>
          <a:lstStyle>
            <a:lvl1pPr algn="l"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50D2FF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7880" y="3593741"/>
            <a:ext cx="999727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1"/>
          <p:cNvSpPr/>
          <p:nvPr/>
        </p:nvSpPr>
        <p:spPr>
          <a:xfrm>
            <a:off x="9896677" y="1237089"/>
            <a:ext cx="2295323" cy="4406381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50D2F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1358" y="5772355"/>
            <a:ext cx="1768529" cy="7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203351"/>
            <a:ext cx="2205465" cy="44401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4233637"/>
                </a:lnTo>
                <a:lnTo>
                  <a:pt x="156821" y="4225718"/>
                </a:lnTo>
                <a:cubicBezTo>
                  <a:pt x="992807" y="4140820"/>
                  <a:pt x="1645173" y="3434804"/>
                  <a:pt x="1645173" y="2576420"/>
                </a:cubicBezTo>
                <a:cubicBezTo>
                  <a:pt x="1645173" y="1718036"/>
                  <a:pt x="992807" y="1012021"/>
                  <a:pt x="156821" y="927122"/>
                </a:cubicBezTo>
                <a:lnTo>
                  <a:pt x="0" y="919203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46293" y="7918472"/>
            <a:ext cx="2844800" cy="365125"/>
          </a:xfrm>
          <a:prstGeom prst="rect">
            <a:avLst/>
          </a:prstGeom>
        </p:spPr>
        <p:txBody>
          <a:bodyPr/>
          <a:lstStyle/>
          <a:p>
            <a:fld id="{0FC501C2-170E-489E-9D2D-835F0C6E847F}" type="datetimeFigureOut">
              <a:rPr lang="en-AU" smtClean="0"/>
              <a:t>28/10/2021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791847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21780" y="2075115"/>
            <a:ext cx="9997275" cy="1518627"/>
          </a:xfrm>
        </p:spPr>
        <p:txBody>
          <a:bodyPr>
            <a:noAutofit/>
          </a:bodyPr>
          <a:lstStyle>
            <a:lvl1pPr algn="l"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50D2FF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1780" y="3593741"/>
            <a:ext cx="999727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1"/>
          <p:cNvSpPr/>
          <p:nvPr/>
        </p:nvSpPr>
        <p:spPr>
          <a:xfrm>
            <a:off x="9896677" y="1237089"/>
            <a:ext cx="2295323" cy="4406381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EDC0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1358" y="5772355"/>
            <a:ext cx="1768529" cy="792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561690" y="37170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431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442" y="5772355"/>
            <a:ext cx="1768529" cy="792183"/>
          </a:xfrm>
          <a:prstGeom prst="rect">
            <a:avLst/>
          </a:prstGeom>
        </p:spPr>
      </p:pic>
      <p:sp>
        <p:nvSpPr>
          <p:cNvPr id="15" name="Rectangle 21"/>
          <p:cNvSpPr/>
          <p:nvPr/>
        </p:nvSpPr>
        <p:spPr>
          <a:xfrm rot="16200000" flipH="1">
            <a:off x="9425449" y="4350343"/>
            <a:ext cx="1717740" cy="3297584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Oval 12"/>
          <p:cNvSpPr/>
          <p:nvPr/>
        </p:nvSpPr>
        <p:spPr>
          <a:xfrm rot="16200000" flipH="1">
            <a:off x="9468337" y="-832807"/>
            <a:ext cx="1641588" cy="3307211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7AE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544652"/>
            <a:ext cx="9997275" cy="2475104"/>
          </a:xfrm>
        </p:spPr>
        <p:txBody>
          <a:bodyPr>
            <a:noAutofit/>
          </a:bodyPr>
          <a:lstStyle>
            <a:lvl1pPr algn="l"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443" y="4019755"/>
            <a:ext cx="999727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561690" y="37170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910347" y="6548761"/>
            <a:ext cx="3097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800" smtClean="0">
                <a:solidFill>
                  <a:srgbClr val="FFFFFF"/>
                </a:solidFill>
                <a:latin typeface="Arial"/>
                <a:cs typeface="Arial"/>
              </a:rPr>
              <a:pPr/>
              <a:t>‹#›</a:t>
            </a:fld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015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50D2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AAFF"/>
              </a:solidFill>
            </a:endParaRPr>
          </a:p>
        </p:txBody>
      </p:sp>
      <p:sp>
        <p:nvSpPr>
          <p:cNvPr id="15" name="Rectangle 21"/>
          <p:cNvSpPr/>
          <p:nvPr/>
        </p:nvSpPr>
        <p:spPr>
          <a:xfrm rot="16200000" flipH="1">
            <a:off x="9425449" y="4350343"/>
            <a:ext cx="1717740" cy="3297584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Oval 12"/>
          <p:cNvSpPr/>
          <p:nvPr/>
        </p:nvSpPr>
        <p:spPr>
          <a:xfrm rot="16200000" flipH="1">
            <a:off x="9468337" y="-832807"/>
            <a:ext cx="1641588" cy="3307211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78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544652"/>
            <a:ext cx="9997275" cy="2475104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33">
                <a:solidFill>
                  <a:srgbClr val="000054"/>
                </a:solidFill>
              </a:defRPr>
            </a:lvl1pPr>
          </a:lstStyle>
          <a:p>
            <a:r>
              <a:rPr lang="en-US" dirty="0">
                <a:solidFill>
                  <a:srgbClr val="0078FF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19755"/>
            <a:ext cx="9997275" cy="1430452"/>
          </a:xfrm>
        </p:spPr>
        <p:txBody>
          <a:bodyPr/>
          <a:lstStyle>
            <a:lvl1pPr marL="0" indent="0" algn="l">
              <a:buNone/>
              <a:defRPr>
                <a:solidFill>
                  <a:srgbClr val="000054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561690" y="37170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442" y="5772355"/>
            <a:ext cx="1768529" cy="79218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910347" y="6548761"/>
            <a:ext cx="3097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8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244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742375"/>
            <a:ext cx="5155993" cy="291583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  <a:lvl2pPr marL="609585" indent="0">
              <a:buNone/>
              <a:defRPr>
                <a:solidFill>
                  <a:srgbClr val="000000"/>
                </a:solidFill>
              </a:defRPr>
            </a:lvl2pPr>
            <a:lvl3pPr marL="1219170" indent="0">
              <a:buNone/>
              <a:defRPr>
                <a:solidFill>
                  <a:srgbClr val="000000"/>
                </a:solidFill>
              </a:defRPr>
            </a:lvl3pPr>
            <a:lvl4pPr marL="1828754" indent="0">
              <a:buNone/>
              <a:defRPr>
                <a:solidFill>
                  <a:srgbClr val="000000"/>
                </a:solidFill>
              </a:defRPr>
            </a:lvl4pPr>
            <a:lvl5pPr marL="2438339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9600" y="143377"/>
            <a:ext cx="9682563" cy="1482513"/>
          </a:xfrm>
        </p:spPr>
        <p:txBody>
          <a:bodyPr/>
          <a:lstStyle/>
          <a:p>
            <a:r>
              <a:rPr lang="en-US" dirty="0">
                <a:solidFill>
                  <a:srgbClr val="FAC800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09600" y="1743874"/>
            <a:ext cx="9682563" cy="767215"/>
          </a:xfrm>
        </p:spPr>
        <p:txBody>
          <a:bodyPr>
            <a:normAutofit/>
          </a:bodyPr>
          <a:lstStyle>
            <a:lvl1pPr marL="0" indent="0">
              <a:buNone/>
              <a:defRPr sz="2667"/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Font typeface="Arial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6119129" y="2742375"/>
            <a:ext cx="5155993" cy="2915837"/>
          </a:xfrm>
        </p:spPr>
        <p:txBody>
          <a:bodyPr>
            <a:normAutofit/>
          </a:bodyPr>
          <a:lstStyle>
            <a:lvl1pPr marL="380990" indent="-380990">
              <a:buClr>
                <a:srgbClr val="FAC800"/>
              </a:buClr>
              <a:buFont typeface="Lucida Grande"/>
              <a:buChar char="—"/>
              <a:defRPr sz="1600">
                <a:solidFill>
                  <a:srgbClr val="000000"/>
                </a:solidFill>
              </a:defRPr>
            </a:lvl1pPr>
            <a:lvl2pPr marL="609585" indent="0">
              <a:buNone/>
              <a:defRPr sz="1600">
                <a:solidFill>
                  <a:srgbClr val="000000"/>
                </a:solidFill>
              </a:defRPr>
            </a:lvl2pPr>
            <a:lvl3pPr marL="1219170" indent="0">
              <a:buNone/>
              <a:defRPr>
                <a:solidFill>
                  <a:srgbClr val="000000"/>
                </a:solidFill>
              </a:defRPr>
            </a:lvl3pPr>
            <a:lvl4pPr marL="1828754" indent="0">
              <a:buNone/>
              <a:defRPr>
                <a:solidFill>
                  <a:srgbClr val="000000"/>
                </a:solidFill>
              </a:defRPr>
            </a:lvl4pPr>
            <a:lvl5pPr marL="2438339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3336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"/>
            <a:ext cx="8270075" cy="1482513"/>
          </a:xfrm>
        </p:spPr>
        <p:txBody>
          <a:bodyPr>
            <a:noAutofit/>
          </a:bodyPr>
          <a:lstStyle>
            <a:lvl1pPr>
              <a:defRPr sz="2933"/>
            </a:lvl1pPr>
          </a:lstStyle>
          <a:p>
            <a:r>
              <a:rPr lang="en-US" dirty="0">
                <a:solidFill>
                  <a:srgbClr val="C864C8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8" name="Rectangle 21"/>
          <p:cNvSpPr/>
          <p:nvPr/>
        </p:nvSpPr>
        <p:spPr>
          <a:xfrm rot="5400000">
            <a:off x="10698351" y="5973953"/>
            <a:ext cx="605571" cy="1162527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C864C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69021" y="2303915"/>
            <a:ext cx="1570567" cy="1570567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969020" y="3939842"/>
            <a:ext cx="3114907" cy="504593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rgbClr val="000054"/>
                </a:solidFill>
              </a:defRPr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969020" y="4444435"/>
            <a:ext cx="3109384" cy="809029"/>
          </a:xfrm>
        </p:spPr>
        <p:txBody>
          <a:bodyPr>
            <a:noAutofit/>
          </a:bodyPr>
          <a:lstStyle>
            <a:lvl1pPr marL="0" indent="0">
              <a:buNone/>
              <a:defRPr sz="1333">
                <a:solidFill>
                  <a:srgbClr val="000000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463819" y="2303915"/>
            <a:ext cx="1570567" cy="1570567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4463819" y="3939842"/>
            <a:ext cx="3114907" cy="504593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rgbClr val="000054"/>
                </a:solidFill>
              </a:defRPr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4463819" y="4444435"/>
            <a:ext cx="3109384" cy="809029"/>
          </a:xfrm>
        </p:spPr>
        <p:txBody>
          <a:bodyPr>
            <a:noAutofit/>
          </a:bodyPr>
          <a:lstStyle>
            <a:lvl1pPr marL="0" indent="0">
              <a:buNone/>
              <a:defRPr sz="1333">
                <a:solidFill>
                  <a:srgbClr val="000000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7920203" y="2303915"/>
            <a:ext cx="1570567" cy="1570567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920203" y="3939842"/>
            <a:ext cx="3114907" cy="504593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rgbClr val="000054"/>
                </a:solidFill>
              </a:defRPr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7920203" y="4444435"/>
            <a:ext cx="3109384" cy="809029"/>
          </a:xfrm>
        </p:spPr>
        <p:txBody>
          <a:bodyPr>
            <a:noAutofit/>
          </a:bodyPr>
          <a:lstStyle>
            <a:lvl1pPr marL="0" indent="0">
              <a:buNone/>
              <a:defRPr sz="1333">
                <a:solidFill>
                  <a:srgbClr val="000000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35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AAFF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69020" y="928186"/>
            <a:ext cx="2764573" cy="27645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969020" y="3939842"/>
            <a:ext cx="3114907" cy="504593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rgbClr val="000054"/>
                </a:solidFill>
              </a:defRPr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969020" y="4444435"/>
            <a:ext cx="3109384" cy="1246819"/>
          </a:xfrm>
        </p:spPr>
        <p:txBody>
          <a:bodyPr>
            <a:noAutofit/>
          </a:bodyPr>
          <a:lstStyle>
            <a:lvl1pPr marL="0" indent="0">
              <a:buNone/>
              <a:defRPr sz="1333">
                <a:solidFill>
                  <a:srgbClr val="000000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817" y="5772356"/>
            <a:ext cx="1810257" cy="81087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1156630" y="1833808"/>
            <a:ext cx="2576964" cy="12307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 b="1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rgbClr val="AA00AA"/>
                </a:solidFill>
              </a:defRPr>
            </a:lvl2pPr>
            <a:lvl3pPr marL="1219170" indent="0">
              <a:buFontTx/>
              <a:buNone/>
              <a:defRPr>
                <a:solidFill>
                  <a:srgbClr val="AA00AA"/>
                </a:solidFill>
              </a:defRPr>
            </a:lvl3pPr>
            <a:lvl4pPr marL="1828754" indent="0">
              <a:buFontTx/>
              <a:buNone/>
              <a:defRPr>
                <a:solidFill>
                  <a:srgbClr val="AA00AA"/>
                </a:solidFill>
              </a:defRPr>
            </a:lvl4pPr>
            <a:lvl5pPr marL="2438339" indent="0">
              <a:buFontTx/>
              <a:buNone/>
              <a:defRPr>
                <a:solidFill>
                  <a:srgbClr val="AA00AA"/>
                </a:solidFill>
              </a:defRPr>
            </a:lvl5pPr>
          </a:lstStyle>
          <a:p>
            <a:pPr lvl="0"/>
            <a:r>
              <a:rPr lang="en-US" dirty="0"/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  <p:sp>
        <p:nvSpPr>
          <p:cNvPr id="43" name="Picture Placeholder 10"/>
          <p:cNvSpPr>
            <a:spLocks noGrp="1"/>
          </p:cNvSpPr>
          <p:nvPr>
            <p:ph type="pic" sz="quarter" idx="23"/>
          </p:nvPr>
        </p:nvSpPr>
        <p:spPr>
          <a:xfrm>
            <a:off x="4655840" y="928186"/>
            <a:ext cx="2764573" cy="27645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4655840" y="3939842"/>
            <a:ext cx="3114907" cy="504593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rgbClr val="000054"/>
                </a:solidFill>
              </a:defRPr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4655840" y="4444435"/>
            <a:ext cx="3109384" cy="1246819"/>
          </a:xfrm>
        </p:spPr>
        <p:txBody>
          <a:bodyPr>
            <a:noAutofit/>
          </a:bodyPr>
          <a:lstStyle>
            <a:lvl1pPr marL="0" indent="0">
              <a:buNone/>
              <a:defRPr sz="1333">
                <a:solidFill>
                  <a:srgbClr val="000000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843450" y="1833808"/>
            <a:ext cx="2576964" cy="12307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 b="1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rgbClr val="AA00AA"/>
                </a:solidFill>
              </a:defRPr>
            </a:lvl2pPr>
            <a:lvl3pPr marL="1219170" indent="0">
              <a:buFontTx/>
              <a:buNone/>
              <a:defRPr>
                <a:solidFill>
                  <a:srgbClr val="AA00AA"/>
                </a:solidFill>
              </a:defRPr>
            </a:lvl3pPr>
            <a:lvl4pPr marL="1828754" indent="0">
              <a:buFontTx/>
              <a:buNone/>
              <a:defRPr>
                <a:solidFill>
                  <a:srgbClr val="AA00AA"/>
                </a:solidFill>
              </a:defRPr>
            </a:lvl4pPr>
            <a:lvl5pPr marL="2438339" indent="0">
              <a:buFontTx/>
              <a:buNone/>
              <a:defRPr>
                <a:solidFill>
                  <a:srgbClr val="AA00AA"/>
                </a:solidFill>
              </a:defRPr>
            </a:lvl5pPr>
          </a:lstStyle>
          <a:p>
            <a:pPr lvl="0"/>
            <a:r>
              <a:rPr lang="en-US" dirty="0"/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  <p:sp>
        <p:nvSpPr>
          <p:cNvPr id="47" name="Picture Placeholder 10"/>
          <p:cNvSpPr>
            <a:spLocks noGrp="1"/>
          </p:cNvSpPr>
          <p:nvPr>
            <p:ph type="pic" sz="quarter" idx="27"/>
          </p:nvPr>
        </p:nvSpPr>
        <p:spPr>
          <a:xfrm>
            <a:off x="8400256" y="928186"/>
            <a:ext cx="2764573" cy="27645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28"/>
          </p:nvPr>
        </p:nvSpPr>
        <p:spPr>
          <a:xfrm>
            <a:off x="8400256" y="3939842"/>
            <a:ext cx="3114907" cy="504593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rgbClr val="000054"/>
                </a:solidFill>
              </a:defRPr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8400256" y="4444436"/>
            <a:ext cx="3109384" cy="1246817"/>
          </a:xfrm>
        </p:spPr>
        <p:txBody>
          <a:bodyPr>
            <a:noAutofit/>
          </a:bodyPr>
          <a:lstStyle>
            <a:lvl1pPr marL="0" indent="0">
              <a:buNone/>
              <a:defRPr sz="1333">
                <a:solidFill>
                  <a:srgbClr val="000000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8587866" y="1833808"/>
            <a:ext cx="2576964" cy="12307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 b="1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>
                <a:solidFill>
                  <a:srgbClr val="AA00AA"/>
                </a:solidFill>
              </a:defRPr>
            </a:lvl2pPr>
            <a:lvl3pPr marL="1219170" indent="0">
              <a:buFontTx/>
              <a:buNone/>
              <a:defRPr>
                <a:solidFill>
                  <a:srgbClr val="AA00AA"/>
                </a:solidFill>
              </a:defRPr>
            </a:lvl3pPr>
            <a:lvl4pPr marL="1828754" indent="0">
              <a:buFontTx/>
              <a:buNone/>
              <a:defRPr>
                <a:solidFill>
                  <a:srgbClr val="AA00AA"/>
                </a:solidFill>
              </a:defRPr>
            </a:lvl4pPr>
            <a:lvl5pPr marL="2438339" indent="0">
              <a:buFontTx/>
              <a:buNone/>
              <a:defRPr>
                <a:solidFill>
                  <a:srgbClr val="AA00AA"/>
                </a:solidFill>
              </a:defRPr>
            </a:lvl5pPr>
          </a:lstStyle>
          <a:p>
            <a:pPr lvl="0"/>
            <a:r>
              <a:rPr lang="en-US" dirty="0"/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10347" y="6548761"/>
            <a:ext cx="3097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8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80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817" y="5772356"/>
            <a:ext cx="1810257" cy="81087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43377"/>
            <a:ext cx="9443017" cy="1482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AC800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26773"/>
            <a:ext cx="10972800" cy="387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Oval 12"/>
          <p:cNvSpPr/>
          <p:nvPr/>
        </p:nvSpPr>
        <p:spPr>
          <a:xfrm rot="5400000">
            <a:off x="10710078" y="-293597"/>
            <a:ext cx="578724" cy="1165920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2400" dirty="0"/>
          </a:p>
        </p:txBody>
      </p:sp>
      <p:sp>
        <p:nvSpPr>
          <p:cNvPr id="13" name="Rectangle 21"/>
          <p:cNvSpPr/>
          <p:nvPr/>
        </p:nvSpPr>
        <p:spPr>
          <a:xfrm rot="5400000">
            <a:off x="10698351" y="5973953"/>
            <a:ext cx="605571" cy="1162527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FAC80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/>
          <p:cNvSpPr/>
          <p:nvPr/>
        </p:nvSpPr>
        <p:spPr>
          <a:xfrm>
            <a:off x="5910347" y="6548761"/>
            <a:ext cx="3097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8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160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09585" rtl="0" eaLnBrk="1" latinLnBrk="0" hangingPunct="1">
        <a:spcBef>
          <a:spcPct val="0"/>
        </a:spcBef>
        <a:buNone/>
        <a:defRPr sz="4267" b="1" i="0" kern="1200">
          <a:solidFill>
            <a:srgbClr val="000054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1867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1867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867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867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48F0-4DB3-47F7-A32B-EF3630A4C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Human Activity Recognition – </a:t>
            </a:r>
            <a:br>
              <a:rPr lang="en-AU" dirty="0"/>
            </a:br>
            <a:r>
              <a:rPr lang="en-AU" dirty="0"/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DB26D-3302-478C-8642-E9DF4B072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Karthi Narendrababu Geetha (s3835901)</a:t>
            </a:r>
          </a:p>
        </p:txBody>
      </p:sp>
    </p:spTree>
    <p:extLst>
      <p:ext uri="{BB962C8B-B14F-4D97-AF65-F5344CB8AC3E}">
        <p14:creationId xmlns:p14="http://schemas.microsoft.com/office/powerpoint/2010/main" val="429716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A8FF6-F4B6-4AEA-9839-25FA2102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Self Supervised Learning – Pretext Invariant Representation Learning (PIRL)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C59C3-F062-4555-8477-5F8744F791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Approach – Working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384D82-65FE-4DB6-9783-759F5042B3D4}"/>
              </a:ext>
            </a:extLst>
          </p:cNvPr>
          <p:cNvSpPr/>
          <p:nvPr/>
        </p:nvSpPr>
        <p:spPr>
          <a:xfrm>
            <a:off x="984738" y="3209192"/>
            <a:ext cx="1740876" cy="8469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Input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1898D-3EBB-41E9-A4EF-C2E3F7E41E16}"/>
              </a:ext>
            </a:extLst>
          </p:cNvPr>
          <p:cNvSpPr/>
          <p:nvPr/>
        </p:nvSpPr>
        <p:spPr>
          <a:xfrm>
            <a:off x="984738" y="4528038"/>
            <a:ext cx="1732086" cy="87337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Input Image with Transformation</a:t>
            </a:r>
          </a:p>
        </p:txBody>
      </p:sp>
      <p:sp>
        <p:nvSpPr>
          <p:cNvPr id="8" name="Flowchart: Stored Data 7">
            <a:extLst>
              <a:ext uri="{FF2B5EF4-FFF2-40B4-BE49-F238E27FC236}">
                <a16:creationId xmlns:a16="http://schemas.microsoft.com/office/drawing/2014/main" id="{92353E1E-BD20-4C87-A582-561C961E5B2B}"/>
              </a:ext>
            </a:extLst>
          </p:cNvPr>
          <p:cNvSpPr/>
          <p:nvPr/>
        </p:nvSpPr>
        <p:spPr>
          <a:xfrm rot="10800000">
            <a:off x="3376246" y="3308632"/>
            <a:ext cx="1055077" cy="648112"/>
          </a:xfrm>
          <a:prstGeom prst="flowChartOnline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77823-D5F9-46E5-9E71-1EB493B21BBB}"/>
              </a:ext>
            </a:extLst>
          </p:cNvPr>
          <p:cNvSpPr txBox="1"/>
          <p:nvPr/>
        </p:nvSpPr>
        <p:spPr>
          <a:xfrm flipH="1">
            <a:off x="3589019" y="3448022"/>
            <a:ext cx="78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CONV</a:t>
            </a:r>
          </a:p>
        </p:txBody>
      </p:sp>
      <p:sp>
        <p:nvSpPr>
          <p:cNvPr id="10" name="Flowchart: Stored Data 9">
            <a:extLst>
              <a:ext uri="{FF2B5EF4-FFF2-40B4-BE49-F238E27FC236}">
                <a16:creationId xmlns:a16="http://schemas.microsoft.com/office/drawing/2014/main" id="{C72F88C9-294A-4900-8EB4-6A4E7AAC8B34}"/>
              </a:ext>
            </a:extLst>
          </p:cNvPr>
          <p:cNvSpPr/>
          <p:nvPr/>
        </p:nvSpPr>
        <p:spPr>
          <a:xfrm rot="10800000">
            <a:off x="3376246" y="4640667"/>
            <a:ext cx="1055077" cy="648112"/>
          </a:xfrm>
          <a:prstGeom prst="flowChartOnlineStorag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Flowchart: Stored Data 10">
            <a:extLst>
              <a:ext uri="{FF2B5EF4-FFF2-40B4-BE49-F238E27FC236}">
                <a16:creationId xmlns:a16="http://schemas.microsoft.com/office/drawing/2014/main" id="{AAB52973-9E86-49EA-A69D-3FBA3E69A01B}"/>
              </a:ext>
            </a:extLst>
          </p:cNvPr>
          <p:cNvSpPr/>
          <p:nvPr/>
        </p:nvSpPr>
        <p:spPr>
          <a:xfrm rot="10800000">
            <a:off x="3367453" y="3308632"/>
            <a:ext cx="1055077" cy="648112"/>
          </a:xfrm>
          <a:prstGeom prst="flowChartOnlineStorag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2E6A67-0D8F-45E8-A7DD-A8108D155F93}"/>
              </a:ext>
            </a:extLst>
          </p:cNvPr>
          <p:cNvSpPr txBox="1"/>
          <p:nvPr/>
        </p:nvSpPr>
        <p:spPr>
          <a:xfrm flipH="1">
            <a:off x="3580226" y="3448022"/>
            <a:ext cx="78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1364A1-1C05-47B9-A41B-22BA93209E8D}"/>
              </a:ext>
            </a:extLst>
          </p:cNvPr>
          <p:cNvSpPr txBox="1"/>
          <p:nvPr/>
        </p:nvSpPr>
        <p:spPr>
          <a:xfrm flipH="1">
            <a:off x="3580226" y="4780057"/>
            <a:ext cx="78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6376C-B476-453F-A93D-FD379F953157}"/>
              </a:ext>
            </a:extLst>
          </p:cNvPr>
          <p:cNvSpPr/>
          <p:nvPr/>
        </p:nvSpPr>
        <p:spPr>
          <a:xfrm>
            <a:off x="6104793" y="3308632"/>
            <a:ext cx="155331" cy="6481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1B652C-B044-43F3-90CC-EB630BC4CBA6}"/>
              </a:ext>
            </a:extLst>
          </p:cNvPr>
          <p:cNvSpPr/>
          <p:nvPr/>
        </p:nvSpPr>
        <p:spPr>
          <a:xfrm>
            <a:off x="6104793" y="4640667"/>
            <a:ext cx="155331" cy="6481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C95A1E-9833-4165-9D05-96D6226E32AB}"/>
              </a:ext>
            </a:extLst>
          </p:cNvPr>
          <p:cNvSpPr/>
          <p:nvPr/>
        </p:nvSpPr>
        <p:spPr>
          <a:xfrm>
            <a:off x="6673362" y="3308632"/>
            <a:ext cx="155331" cy="64811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6485D4-2A56-4A9A-A7CC-6CD2AE0DBC92}"/>
              </a:ext>
            </a:extLst>
          </p:cNvPr>
          <p:cNvSpPr/>
          <p:nvPr/>
        </p:nvSpPr>
        <p:spPr>
          <a:xfrm>
            <a:off x="6673362" y="4640666"/>
            <a:ext cx="155331" cy="6481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29D2A0-D1C3-4AF6-BF59-4C147F82DE47}"/>
              </a:ext>
            </a:extLst>
          </p:cNvPr>
          <p:cNvSpPr/>
          <p:nvPr/>
        </p:nvSpPr>
        <p:spPr>
          <a:xfrm>
            <a:off x="7521820" y="3136975"/>
            <a:ext cx="1960685" cy="2341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8F854A-459E-47F1-890F-1A0BE552E2C0}"/>
              </a:ext>
            </a:extLst>
          </p:cNvPr>
          <p:cNvCxnSpPr>
            <a:stCxn id="6" idx="3"/>
            <a:endCxn id="11" idx="3"/>
          </p:cNvCxnSpPr>
          <p:nvPr/>
        </p:nvCxnSpPr>
        <p:spPr>
          <a:xfrm>
            <a:off x="2725614" y="3632688"/>
            <a:ext cx="8176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7CFA43-C884-4A65-8150-E6B138E6410C}"/>
              </a:ext>
            </a:extLst>
          </p:cNvPr>
          <p:cNvCxnSpPr>
            <a:stCxn id="11" idx="1"/>
            <a:endCxn id="14" idx="1"/>
          </p:cNvCxnSpPr>
          <p:nvPr/>
        </p:nvCxnSpPr>
        <p:spPr>
          <a:xfrm>
            <a:off x="4422530" y="3632688"/>
            <a:ext cx="168226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BBA7CB-78A3-4F8A-A8B4-BCD710074716}"/>
              </a:ext>
            </a:extLst>
          </p:cNvPr>
          <p:cNvCxnSpPr>
            <a:stCxn id="7" idx="3"/>
            <a:endCxn id="13" idx="3"/>
          </p:cNvCxnSpPr>
          <p:nvPr/>
        </p:nvCxnSpPr>
        <p:spPr>
          <a:xfrm>
            <a:off x="2716824" y="4964723"/>
            <a:ext cx="8634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2F76B3-B48D-4429-829B-8EB1EE6407D1}"/>
              </a:ext>
            </a:extLst>
          </p:cNvPr>
          <p:cNvCxnSpPr>
            <a:stCxn id="10" idx="1"/>
            <a:endCxn id="15" idx="1"/>
          </p:cNvCxnSpPr>
          <p:nvPr/>
        </p:nvCxnSpPr>
        <p:spPr>
          <a:xfrm>
            <a:off x="4431323" y="4964723"/>
            <a:ext cx="16734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39D0DD-F8FD-4C5D-9BB9-3B623BFC2392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6260124" y="3632689"/>
            <a:ext cx="4132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523124-6F6B-4F45-8B0F-D69EFD7F9FC5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6260124" y="4964723"/>
            <a:ext cx="41323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636665D2-B7F1-4BFC-BD6C-33E32140A0CD}"/>
              </a:ext>
            </a:extLst>
          </p:cNvPr>
          <p:cNvCxnSpPr>
            <a:cxnSpLocks/>
            <a:stCxn id="17" idx="3"/>
            <a:endCxn id="74" idx="2"/>
          </p:cNvCxnSpPr>
          <p:nvPr/>
        </p:nvCxnSpPr>
        <p:spPr>
          <a:xfrm>
            <a:off x="6828693" y="3632689"/>
            <a:ext cx="1261699" cy="158899"/>
          </a:xfrm>
          <a:prstGeom prst="curvedConnector3">
            <a:avLst>
              <a:gd name="adj1" fmla="val 277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41850100-ADD1-4239-8A22-440DACB41DCF}"/>
              </a:ext>
            </a:extLst>
          </p:cNvPr>
          <p:cNvCxnSpPr>
            <a:cxnSpLocks/>
            <a:stCxn id="18" idx="3"/>
            <a:endCxn id="76" idx="2"/>
          </p:cNvCxnSpPr>
          <p:nvPr/>
        </p:nvCxnSpPr>
        <p:spPr>
          <a:xfrm flipV="1">
            <a:off x="6828693" y="4824046"/>
            <a:ext cx="1261697" cy="140677"/>
          </a:xfrm>
          <a:prstGeom prst="curvedConnector3">
            <a:avLst>
              <a:gd name="adj1" fmla="val 2839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3D9B247-D67B-43F1-92F4-01241D876B7F}"/>
              </a:ext>
            </a:extLst>
          </p:cNvPr>
          <p:cNvGrpSpPr/>
          <p:nvPr/>
        </p:nvGrpSpPr>
        <p:grpSpPr>
          <a:xfrm>
            <a:off x="8090389" y="3696338"/>
            <a:ext cx="835476" cy="1222958"/>
            <a:chOff x="9620042" y="3468182"/>
            <a:chExt cx="835476" cy="122295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FB44D08E-EAE6-4CE6-985C-ED80FE1C2D5C}"/>
                </a:ext>
              </a:extLst>
            </p:cNvPr>
            <p:cNvSpPr/>
            <p:nvPr/>
          </p:nvSpPr>
          <p:spPr>
            <a:xfrm rot="5400000">
              <a:off x="9942531" y="3399617"/>
              <a:ext cx="190501" cy="83547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78C027CA-647F-42FB-B85E-39751CE6D992}"/>
                </a:ext>
              </a:extLst>
            </p:cNvPr>
            <p:cNvSpPr/>
            <p:nvPr/>
          </p:nvSpPr>
          <p:spPr>
            <a:xfrm rot="5400000">
              <a:off x="9942530" y="3915847"/>
              <a:ext cx="190501" cy="83547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D900C9B-33BF-4970-95C0-B30D8678F9D2}"/>
                </a:ext>
              </a:extLst>
            </p:cNvPr>
            <p:cNvSpPr/>
            <p:nvPr/>
          </p:nvSpPr>
          <p:spPr>
            <a:xfrm rot="5400000">
              <a:off x="9942531" y="3145695"/>
              <a:ext cx="190500" cy="83547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D1DAD0AC-1963-4CA2-BDBD-2E51D6E20004}"/>
                </a:ext>
              </a:extLst>
            </p:cNvPr>
            <p:cNvSpPr/>
            <p:nvPr/>
          </p:nvSpPr>
          <p:spPr>
            <a:xfrm rot="5400000">
              <a:off x="9942529" y="3658258"/>
              <a:ext cx="190501" cy="83547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AB7194A2-2FF5-48D0-AFF4-D336CA7B3A40}"/>
                </a:ext>
              </a:extLst>
            </p:cNvPr>
            <p:cNvSpPr/>
            <p:nvPr/>
          </p:nvSpPr>
          <p:spPr>
            <a:xfrm rot="5400000">
              <a:off x="9942529" y="4178153"/>
              <a:ext cx="190500" cy="83547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4BE7730C-8BC6-40EF-98A1-A4C68B370FAF}"/>
              </a:ext>
            </a:extLst>
          </p:cNvPr>
          <p:cNvCxnSpPr>
            <a:stCxn id="17" idx="3"/>
            <a:endCxn id="75" idx="2"/>
          </p:cNvCxnSpPr>
          <p:nvPr/>
        </p:nvCxnSpPr>
        <p:spPr>
          <a:xfrm>
            <a:off x="6828693" y="3632689"/>
            <a:ext cx="1261697" cy="671462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6B784F14-617B-4436-BCD7-F23A7B3245EE}"/>
              </a:ext>
            </a:extLst>
          </p:cNvPr>
          <p:cNvCxnSpPr>
            <a:stCxn id="18" idx="3"/>
            <a:endCxn id="75" idx="2"/>
          </p:cNvCxnSpPr>
          <p:nvPr/>
        </p:nvCxnSpPr>
        <p:spPr>
          <a:xfrm flipV="1">
            <a:off x="6828693" y="4304151"/>
            <a:ext cx="1261697" cy="660572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E67A072-1EF8-405E-8746-9CAD5CF0B948}"/>
              </a:ext>
            </a:extLst>
          </p:cNvPr>
          <p:cNvSpPr txBox="1"/>
          <p:nvPr/>
        </p:nvSpPr>
        <p:spPr>
          <a:xfrm>
            <a:off x="7491045" y="3490060"/>
            <a:ext cx="835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Dissimilar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E6BC2FC-95D9-491F-8C66-B84F3AD90A67}"/>
              </a:ext>
            </a:extLst>
          </p:cNvPr>
          <p:cNvSpPr txBox="1"/>
          <p:nvPr/>
        </p:nvSpPr>
        <p:spPr>
          <a:xfrm>
            <a:off x="7482047" y="4864151"/>
            <a:ext cx="835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Dissimilar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7F6100-71F2-4E1D-AEF9-55EEA105993F}"/>
              </a:ext>
            </a:extLst>
          </p:cNvPr>
          <p:cNvSpPr txBox="1"/>
          <p:nvPr/>
        </p:nvSpPr>
        <p:spPr>
          <a:xfrm>
            <a:off x="7612936" y="4348103"/>
            <a:ext cx="57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similar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D6B76D-9A1E-4D87-8972-F0A6FCE04890}"/>
              </a:ext>
            </a:extLst>
          </p:cNvPr>
          <p:cNvSpPr txBox="1"/>
          <p:nvPr/>
        </p:nvSpPr>
        <p:spPr>
          <a:xfrm>
            <a:off x="7850799" y="5142274"/>
            <a:ext cx="130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Memory bank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4889E3-1EB5-4204-90AB-3D1B955F96F8}"/>
              </a:ext>
            </a:extLst>
          </p:cNvPr>
          <p:cNvSpPr txBox="1"/>
          <p:nvPr/>
        </p:nvSpPr>
        <p:spPr>
          <a:xfrm>
            <a:off x="6188869" y="2877745"/>
            <a:ext cx="1279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Function of input image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326C153-A0E3-4465-919E-975F9492CED2}"/>
              </a:ext>
            </a:extLst>
          </p:cNvPr>
          <p:cNvSpPr txBox="1"/>
          <p:nvPr/>
        </p:nvSpPr>
        <p:spPr>
          <a:xfrm>
            <a:off x="6111203" y="5333172"/>
            <a:ext cx="12796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Function of transformed input image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04BB32-2B4F-493D-BD4E-66C422486C79}"/>
              </a:ext>
            </a:extLst>
          </p:cNvPr>
          <p:cNvSpPr txBox="1"/>
          <p:nvPr/>
        </p:nvSpPr>
        <p:spPr>
          <a:xfrm>
            <a:off x="4605259" y="4994956"/>
            <a:ext cx="1279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Image Representation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0227690-9624-4AEB-BD0E-D5EF24EEA5C4}"/>
              </a:ext>
            </a:extLst>
          </p:cNvPr>
          <p:cNvSpPr txBox="1"/>
          <p:nvPr/>
        </p:nvSpPr>
        <p:spPr>
          <a:xfrm>
            <a:off x="4625046" y="3160609"/>
            <a:ext cx="1279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Image Representation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4D64EC0-8827-4104-B79C-25CCBDEE9C6A}"/>
              </a:ext>
            </a:extLst>
          </p:cNvPr>
          <p:cNvCxnSpPr>
            <a:stCxn id="19" idx="3"/>
          </p:cNvCxnSpPr>
          <p:nvPr/>
        </p:nvCxnSpPr>
        <p:spPr>
          <a:xfrm flipV="1">
            <a:off x="9482505" y="4304151"/>
            <a:ext cx="663818" cy="3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952A1E0-4910-4645-BDA0-8C73C06F4B5C}"/>
              </a:ext>
            </a:extLst>
          </p:cNvPr>
          <p:cNvSpPr txBox="1"/>
          <p:nvPr/>
        </p:nvSpPr>
        <p:spPr>
          <a:xfrm>
            <a:off x="10146323" y="4173345"/>
            <a:ext cx="94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2769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9BA575-861C-45BB-A9B0-F6ED17483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5400" dirty="0"/>
              <a:t>Thank you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37FFA2C-842D-4B95-94FE-CA5A232CF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378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0DD09F-A773-4B1C-9455-A3138F72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839"/>
            <a:ext cx="5155993" cy="403232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Pretrained RESNET101 network with ImageNet weights.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More than half of the layers of RESNET101 is retrained.</a:t>
            </a:r>
          </a:p>
          <a:p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145300-0E9E-44A7-B841-B02AA5A6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Proposed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C79BF8-21C4-4491-AA5C-73420C75CB5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19129" y="1625891"/>
            <a:ext cx="5155993" cy="4032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Evaluation Framework: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b="1" dirty="0"/>
              <a:t>Loss:</a:t>
            </a:r>
            <a:r>
              <a:rPr lang="en-AU" dirty="0"/>
              <a:t> Categorical Cross Entropy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b="1" dirty="0"/>
              <a:t>Metrics: </a:t>
            </a:r>
            <a:r>
              <a:rPr lang="en-AU" dirty="0"/>
              <a:t>Precision, Recall, Avg. F1 Score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b="1" dirty="0"/>
              <a:t>Epoch: </a:t>
            </a:r>
            <a:r>
              <a:rPr lang="en-AU" dirty="0"/>
              <a:t>15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b="1" dirty="0"/>
              <a:t>Optimizer: </a:t>
            </a:r>
            <a:r>
              <a:rPr lang="en-AU" dirty="0"/>
              <a:t>ADAM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b="1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99F4F50-7F43-4B5D-ADB3-BA5F74C4E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97428"/>
            <a:ext cx="5021002" cy="339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2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4B6026-8B32-46D2-940E-9F5E6836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Proposed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4A4B7-B622-45ED-A250-9631ED789D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Performance Measure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8680C72A-1064-4EA7-9C3C-58EB61C18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96816"/>
              </p:ext>
            </p:extLst>
          </p:nvPr>
        </p:nvGraphicFramePr>
        <p:xfrm>
          <a:off x="609600" y="2741612"/>
          <a:ext cx="4648200" cy="2786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46965562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43024641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340024066"/>
                    </a:ext>
                  </a:extLst>
                </a:gridCol>
              </a:tblGrid>
              <a:tr h="536648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Action Classification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dirty="0"/>
                        <a:t>Action Class Classification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84367"/>
                  </a:ext>
                </a:extLst>
              </a:tr>
              <a:tr h="536648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0188"/>
                  </a:ext>
                </a:extLst>
              </a:tr>
              <a:tr h="536648">
                <a:tc>
                  <a:txBody>
                    <a:bodyPr/>
                    <a:lstStyle/>
                    <a:p>
                      <a:r>
                        <a:rPr lang="en-AU" sz="1800" b="1" dirty="0"/>
                        <a:t>Precision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214249"/>
                  </a:ext>
                </a:extLst>
              </a:tr>
              <a:tr h="536648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964965"/>
                  </a:ext>
                </a:extLst>
              </a:tr>
              <a:tr h="536648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688369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D42CC9B-E864-4419-8ED1-AF17C1E7993E}"/>
              </a:ext>
            </a:extLst>
          </p:cNvPr>
          <p:cNvPicPr>
            <a:picLocks noGrp="1" noChangeAspect="1" noChangeArrowheads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36" y="2741612"/>
            <a:ext cx="5824920" cy="278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25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3F27B3-B4C0-46E3-8642-D5C6FC6E6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25891"/>
            <a:ext cx="5155993" cy="4032322"/>
          </a:xfrm>
        </p:spPr>
        <p:txBody>
          <a:bodyPr/>
          <a:lstStyle/>
          <a:p>
            <a:r>
              <a:rPr lang="en-AU" dirty="0"/>
              <a:t>Ahsan Raza </a:t>
            </a:r>
            <a:r>
              <a:rPr lang="en-AU" dirty="0" err="1"/>
              <a:t>Siyal</a:t>
            </a:r>
            <a:r>
              <a:rPr lang="en-AU" dirty="0"/>
              <a:t> –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RESNET-18 model with </a:t>
            </a:r>
            <a:r>
              <a:rPr lang="en-AU" dirty="0" err="1"/>
              <a:t>imagenet</a:t>
            </a:r>
            <a:r>
              <a:rPr lang="en-AU" dirty="0"/>
              <a:t>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87% accuracy on Stanford-40 dataset.</a:t>
            </a:r>
          </a:p>
          <a:p>
            <a:endParaRPr lang="en-AU" dirty="0"/>
          </a:p>
          <a:p>
            <a:r>
              <a:rPr lang="en-AU" dirty="0" err="1"/>
              <a:t>Bangpeng</a:t>
            </a:r>
            <a:r>
              <a:rPr lang="en-AU" dirty="0"/>
              <a:t> Yao –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General image Classification based approach do not explore meaningful components.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Attributes and part based representation of human actions.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EE85B9-F6D0-4013-855B-0ED4FE67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Literature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1C1ABA-7CA0-415D-8EFB-4C1415E8D8C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19129" y="1625891"/>
            <a:ext cx="5155993" cy="4032322"/>
          </a:xfrm>
        </p:spPr>
        <p:txBody>
          <a:bodyPr/>
          <a:lstStyle/>
          <a:p>
            <a:pPr marL="0" indent="0">
              <a:buNone/>
            </a:pPr>
            <a:r>
              <a:rPr lang="en-AU" dirty="0" err="1"/>
              <a:t>Shiyang</a:t>
            </a:r>
            <a:r>
              <a:rPr lang="en-AU" dirty="0"/>
              <a:t> Yan –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dirty="0">
                <a:solidFill>
                  <a:schemeClr val="tx1"/>
                </a:solidFill>
              </a:rPr>
              <a:t>Multi-branch attention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>
                <a:solidFill>
                  <a:schemeClr val="tx1"/>
                </a:solidFill>
              </a:rPr>
              <a:t>Target person region classification –          Fast RCNN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>
                <a:solidFill>
                  <a:schemeClr val="tx1"/>
                </a:solidFill>
              </a:rPr>
              <a:t>Scene-level classification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>
                <a:solidFill>
                  <a:schemeClr val="tx1"/>
                </a:solidFill>
              </a:rPr>
              <a:t>Region-level classification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dirty="0">
                <a:solidFill>
                  <a:schemeClr val="tx1"/>
                </a:solidFill>
              </a:rPr>
              <a:t>90.7% </a:t>
            </a:r>
            <a:r>
              <a:rPr lang="en-AU" dirty="0" err="1">
                <a:solidFill>
                  <a:schemeClr val="tx1"/>
                </a:solidFill>
              </a:rPr>
              <a:t>mAP</a:t>
            </a:r>
            <a:r>
              <a:rPr lang="en-AU" dirty="0">
                <a:solidFill>
                  <a:schemeClr val="tx1"/>
                </a:solidFill>
              </a:rPr>
              <a:t> on Stanford-40 dataset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07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4C1E60-C93B-49D3-B4D1-BAD663B8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3378"/>
            <a:ext cx="9682563" cy="1012186"/>
          </a:xfrm>
        </p:spPr>
        <p:txBody>
          <a:bodyPr>
            <a:normAutofit/>
          </a:bodyPr>
          <a:lstStyle/>
          <a:p>
            <a:r>
              <a:rPr lang="en-AU" sz="2400" dirty="0"/>
              <a:t>Model Interpretation Techniques – Saliency Features via Back Propagation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7D901EC7-EEB9-4675-90F2-BCFB677BD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55563"/>
            <a:ext cx="10820400" cy="474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8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4C1E60-C93B-49D3-B4D1-BAD663B8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4" y="512654"/>
            <a:ext cx="9682563" cy="1052377"/>
          </a:xfrm>
        </p:spPr>
        <p:txBody>
          <a:bodyPr>
            <a:normAutofit fontScale="90000"/>
          </a:bodyPr>
          <a:lstStyle/>
          <a:p>
            <a:r>
              <a:rPr lang="en-AU" sz="3600" dirty="0"/>
              <a:t>Model Interpretation Techniques – Saliency Features via Back Propagation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3DA62AA-EF3B-4170-8CD7-1447FDB8D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4" y="2030336"/>
            <a:ext cx="11324492" cy="211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64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4C1E60-C93B-49D3-B4D1-BAD663B8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Model Interpretation Techniques - </a:t>
            </a:r>
            <a:r>
              <a:rPr lang="en-AU" sz="3600" dirty="0" err="1"/>
              <a:t>GradCam</a:t>
            </a:r>
            <a:endParaRPr lang="en-AU" sz="360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1EB56D4-E913-464A-9314-8F5DC0D70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48020"/>
            <a:ext cx="10570054" cy="46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26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4C1E60-C93B-49D3-B4D1-BAD663B8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9415"/>
            <a:ext cx="9682563" cy="1482513"/>
          </a:xfrm>
        </p:spPr>
        <p:txBody>
          <a:bodyPr>
            <a:normAutofit/>
          </a:bodyPr>
          <a:lstStyle/>
          <a:p>
            <a:r>
              <a:rPr lang="en-AU" sz="3600" dirty="0"/>
              <a:t>Model Interpretation Techniques - </a:t>
            </a:r>
            <a:r>
              <a:rPr lang="en-AU" sz="3600" dirty="0" err="1"/>
              <a:t>GradCam</a:t>
            </a:r>
            <a:endParaRPr lang="en-AU" sz="3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DDAA15-D186-4B06-AB31-C12DC165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8" y="1318132"/>
            <a:ext cx="11289323" cy="211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22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412906-7F42-414C-A623-4D74F493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Why Self Supervised Learning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Lack of labelled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To make use abundant unlabelled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To produce a generalized model.</a:t>
            </a:r>
          </a:p>
          <a:p>
            <a:endParaRPr lang="en-AU" dirty="0"/>
          </a:p>
          <a:p>
            <a:r>
              <a:rPr lang="en-AU" b="1" dirty="0"/>
              <a:t>Why PIRL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PIRL looks for invariance in the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Multi-task pretext learning can be done.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Learns based on the contrastive loss.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9213A-DE24-44AC-98BA-BEC56170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Self Supervised Learning – Pretext Invariant Representation Learning (PIRL)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B5B95-F369-4F11-A5BC-D577D223C3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1743874"/>
            <a:ext cx="4542692" cy="767215"/>
          </a:xfrm>
        </p:spPr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702EA8-4CFC-4CA4-9A5C-1155063E4FD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Input:</a:t>
            </a:r>
            <a:r>
              <a:rPr lang="en-AU" dirty="0"/>
              <a:t> Unlabelled dataset &gt; 1M</a:t>
            </a:r>
          </a:p>
          <a:p>
            <a:pPr marL="0" indent="0">
              <a:buNone/>
            </a:pPr>
            <a:r>
              <a:rPr lang="en-AU" b="1" dirty="0"/>
              <a:t>Transformation: </a:t>
            </a:r>
            <a:r>
              <a:rPr lang="en-AU" dirty="0"/>
              <a:t>Orientation, Jig-saw, In-Painting</a:t>
            </a:r>
          </a:p>
          <a:p>
            <a:pPr marL="0" indent="0">
              <a:buNone/>
            </a:pPr>
            <a:r>
              <a:rPr lang="en-AU" b="1" dirty="0"/>
              <a:t>Features to be learnt: </a:t>
            </a:r>
            <a:r>
              <a:rPr lang="en-AU" dirty="0"/>
              <a:t>Similarities between the images.</a:t>
            </a:r>
          </a:p>
          <a:p>
            <a:pPr marL="0" indent="0">
              <a:buNone/>
            </a:pPr>
            <a:r>
              <a:rPr lang="en-AU" b="1" dirty="0"/>
              <a:t>Contrastive Loss: 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Loss(related images) &lt; Loss(unrelated images)</a:t>
            </a:r>
          </a:p>
          <a:p>
            <a:pPr marL="0" indent="0">
              <a:buNone/>
            </a:pPr>
            <a:r>
              <a:rPr lang="en-AU" dirty="0"/>
              <a:t>Downstream classification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B7F0569-CF15-44A1-B45E-08F19A539095}"/>
              </a:ext>
            </a:extLst>
          </p:cNvPr>
          <p:cNvSpPr txBox="1">
            <a:spLocks/>
          </p:cNvSpPr>
          <p:nvPr/>
        </p:nvSpPr>
        <p:spPr>
          <a:xfrm>
            <a:off x="6119129" y="1743873"/>
            <a:ext cx="4542692" cy="767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1867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1867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1867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1867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410205666"/>
      </p:ext>
    </p:extLst>
  </p:cSld>
  <p:clrMapOvr>
    <a:masterClrMapping/>
  </p:clrMapOvr>
</p:sld>
</file>

<file path=ppt/theme/theme1.xml><?xml version="1.0" encoding="utf-8"?>
<a:theme xmlns:a="http://schemas.openxmlformats.org/drawingml/2006/main" name="RMIT_2017_Templates_Master_Core_ITS">
  <a:themeElements>
    <a:clrScheme name="RMIT 1">
      <a:dk1>
        <a:srgbClr val="000054"/>
      </a:dk1>
      <a:lt1>
        <a:sysClr val="window" lastClr="FFFFFF"/>
      </a:lt1>
      <a:dk2>
        <a:srgbClr val="E60028"/>
      </a:dk2>
      <a:lt2>
        <a:srgbClr val="EEECE1"/>
      </a:lt2>
      <a:accent1>
        <a:srgbClr val="FC9147"/>
      </a:accent1>
      <a:accent2>
        <a:srgbClr val="FAC800"/>
      </a:accent2>
      <a:accent3>
        <a:srgbClr val="00DCB4"/>
      </a:accent3>
      <a:accent4>
        <a:srgbClr val="7AE1AA"/>
      </a:accent4>
      <a:accent5>
        <a:srgbClr val="0078FF"/>
      </a:accent5>
      <a:accent6>
        <a:srgbClr val="00AAFF"/>
      </a:accent6>
      <a:hlink>
        <a:srgbClr val="AA00AA"/>
      </a:hlink>
      <a:folHlink>
        <a:srgbClr val="C864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re-widescreen" id="{6CD41874-DC8A-5D49-8217-3C2E1663CB0B}" vid="{5CC2BAEA-709A-F746-B0A9-25E5EB4DC4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core-widescreen-1p184q2</Template>
  <TotalTime>0</TotalTime>
  <Words>317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Lucida Grande</vt:lpstr>
      <vt:lpstr>Wingdings</vt:lpstr>
      <vt:lpstr>RMIT_2017_Templates_Master_Core_ITS</vt:lpstr>
      <vt:lpstr>Human Activity Recognition –  Deep Learning</vt:lpstr>
      <vt:lpstr>Proposed Model</vt:lpstr>
      <vt:lpstr>Proposed Model</vt:lpstr>
      <vt:lpstr>Literature Review</vt:lpstr>
      <vt:lpstr>Model Interpretation Techniques – Saliency Features via Back Propagation</vt:lpstr>
      <vt:lpstr>Model Interpretation Techniques – Saliency Features via Back Propagation</vt:lpstr>
      <vt:lpstr>Model Interpretation Techniques - GradCam</vt:lpstr>
      <vt:lpstr>Model Interpretation Techniques - GradCam</vt:lpstr>
      <vt:lpstr>Self Supervised Learning – Pretext Invariant Representation Learning (PIRL)</vt:lpstr>
      <vt:lpstr>Self Supervised Learning – Pretext Invariant Representation Learning (PIRL)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 –  Deep Learning</dc:title>
  <dc:creator>Karthi Narendrababu Geetha</dc:creator>
  <cp:lastModifiedBy>Karthi Narendrababu Geetha</cp:lastModifiedBy>
  <cp:revision>1</cp:revision>
  <dcterms:created xsi:type="dcterms:W3CDTF">2021-10-28T09:26:59Z</dcterms:created>
  <dcterms:modified xsi:type="dcterms:W3CDTF">2021-10-29T02:27:29Z</dcterms:modified>
</cp:coreProperties>
</file>