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Arrival Rate Approximations and Balking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Rushil</a:t>
            </a:r>
            <a:r>
              <a:rPr lang="en-US" dirty="0" smtClean="0"/>
              <a:t> </a:t>
            </a:r>
            <a:r>
              <a:rPr lang="en-US" dirty="0" err="1" smtClean="0"/>
              <a:t>Chugh</a:t>
            </a:r>
            <a:endParaRPr lang="en-US" dirty="0" smtClean="0"/>
          </a:p>
          <a:p>
            <a:r>
              <a:rPr lang="en-US" dirty="0" smtClean="0"/>
              <a:t>Nikhil </a:t>
            </a:r>
            <a:r>
              <a:rPr lang="en-US" dirty="0" err="1" smtClean="0"/>
              <a:t>Khatu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971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Kendall’s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Characterize </a:t>
            </a:r>
            <a:r>
              <a:rPr lang="en-US" dirty="0" err="1" smtClean="0"/>
              <a:t>queueing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A/S/c/K/N/D</a:t>
            </a:r>
          </a:p>
          <a:p>
            <a:pPr lvl="1"/>
            <a:r>
              <a:rPr lang="en-US" dirty="0" smtClean="0"/>
              <a:t>A: Arrival Time Distribution</a:t>
            </a:r>
          </a:p>
          <a:p>
            <a:pPr lvl="1"/>
            <a:r>
              <a:rPr lang="en-US" dirty="0" smtClean="0"/>
              <a:t>S: Service Time Distribution</a:t>
            </a:r>
          </a:p>
          <a:p>
            <a:pPr lvl="1"/>
            <a:r>
              <a:rPr lang="en-US" dirty="0" smtClean="0"/>
              <a:t>c: Number of servers</a:t>
            </a:r>
          </a:p>
          <a:p>
            <a:pPr lvl="1"/>
            <a:r>
              <a:rPr lang="en-US" dirty="0" smtClean="0"/>
              <a:t>K: System capacity</a:t>
            </a:r>
          </a:p>
          <a:p>
            <a:pPr lvl="1"/>
            <a:r>
              <a:rPr lang="en-US" dirty="0" smtClean="0"/>
              <a:t>Z: Queue scheduling discipline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9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M/M/c/K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Erlang’s</a:t>
            </a:r>
            <a:r>
              <a:rPr lang="en-US" dirty="0"/>
              <a:t> B(Loss) Formula</a:t>
            </a:r>
          </a:p>
          <a:p>
            <a:pPr lvl="1"/>
            <a:r>
              <a:rPr lang="en-US" dirty="0"/>
              <a:t>c = 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317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49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Linear Arrival Rate Approximations and Balking Systems</vt:lpstr>
      <vt:lpstr>Kendall’s Notation</vt:lpstr>
      <vt:lpstr>M/M/c/K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Arrival Rate Approximations and Balking Systems</dc:title>
  <dc:creator>Nikhil</dc:creator>
  <cp:lastModifiedBy>Nikhil</cp:lastModifiedBy>
  <cp:revision>5</cp:revision>
  <dcterms:created xsi:type="dcterms:W3CDTF">2006-08-16T00:00:00Z</dcterms:created>
  <dcterms:modified xsi:type="dcterms:W3CDTF">2013-11-04T15:44:14Z</dcterms:modified>
</cp:coreProperties>
</file>