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Arrival Rate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724400" cy="141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038600" y="4114800"/>
            <a:ext cx="2590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410200" y="4148983"/>
            <a:ext cx="1219200" cy="1642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57150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Arrival Rate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24400" y="2438400"/>
            <a:ext cx="76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1792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calls present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1200" y="25146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Birth/Death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48672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276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4" y="2133600"/>
            <a:ext cx="6143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78" y="3544695"/>
            <a:ext cx="6200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44867"/>
            <a:ext cx="4181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1498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838200" y="217328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62000" y="2173285"/>
            <a:ext cx="76200" cy="319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0100" y="5368717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2800" y="4343400"/>
            <a:ext cx="16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 Beta/mu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97" y="4343400"/>
            <a:ext cx="3295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0" y="1676400"/>
            <a:ext cx="4181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33575"/>
            <a:ext cx="3505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905000" y="1999456"/>
            <a:ext cx="152400" cy="1048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38400" y="32004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6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857375"/>
            <a:ext cx="66389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7375"/>
            <a:ext cx="2762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733550"/>
            <a:ext cx="65436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2762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5627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4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703</TotalTime>
  <Words>16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Soho</vt:lpstr>
      <vt:lpstr>PowerPoint Presentation</vt:lpstr>
      <vt:lpstr>Linear Arrival Rate</vt:lpstr>
      <vt:lpstr>Birth/Death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ngkhatu</dc:creator>
  <cp:lastModifiedBy>ngkhatu</cp:lastModifiedBy>
  <cp:revision>10</cp:revision>
  <dcterms:created xsi:type="dcterms:W3CDTF">2006-08-16T00:00:00Z</dcterms:created>
  <dcterms:modified xsi:type="dcterms:W3CDTF">2013-11-05T04:31:32Z</dcterms:modified>
</cp:coreProperties>
</file>