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979800" x="0"/>
            <a:ext cy="28781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3190900" x="0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3980458" x="0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5094446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5884005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301319" x="504000"/>
            <a:ext cy="1262400" cx="907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1769040" x="504000"/>
            <a:ext cy="4384799" cx="887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301319" x="504000"/>
            <a:ext cy="1262400" cx="907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769040" x="504000"/>
            <a:ext cy="4384500" cx="887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2.xml" Type="http://schemas.openxmlformats.org/officeDocument/2006/relationships/theme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y="1279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 IMS-based IPTV Network</a:t>
            </a: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sz="2400" lang="en"/>
              <a:t>Group Members</a:t>
            </a:r>
          </a:p>
          <a:p>
            <a:pPr rtl="0" lvl="0">
              <a:buNone/>
            </a:pPr>
            <a:r>
              <a:rPr sz="2400" lang="en"/>
              <a:t>Yuri Kolesnikov</a:t>
            </a:r>
          </a:p>
          <a:p>
            <a:pPr rtl="0" lvl="0">
              <a:buNone/>
            </a:pPr>
            <a:r>
              <a:rPr sz="2400" lang="en"/>
              <a:t>Nishant Karajgikar</a:t>
            </a:r>
          </a:p>
          <a:p>
            <a:pPr>
              <a:buNone/>
            </a:pPr>
            <a:r>
              <a:rPr sz="2400" lang="en"/>
              <a:t>Nikhil G. Khatu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Introduction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Alternative implementations of IPtV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Why IMS-based IPTV?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Results, contributions, benefits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Generic View of an IPTV network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59547" x="1048100"/>
            <a:ext cy="4959898" cx="690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Design Inspiration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152400" x="15240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973519"/>
            <a:ext cy="5116410" cx="719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UE Service Attachment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02527" x="364553"/>
            <a:ext cy="6054631" cx="8070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96937" x="-14235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MDF to UE streaming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Conclusions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Summary of results:</a:t>
            </a:r>
          </a:p>
          <a:p>
            <a:pPr rtl="0" lvl="3" indent="-342900" marL="1828800">
              <a:buClr>
                <a:schemeClr val="dk1"/>
              </a:buClr>
              <a:buSzPct val="99999"/>
              <a:buFont typeface="Arial"/>
              <a:buChar char="•"/>
            </a:pPr>
            <a:r>
              <a:rPr lang="en"/>
              <a:t>Set up of a functional IPTV network</a:t>
            </a:r>
          </a:p>
          <a:p>
            <a:pPr rtl="0" lvl="3" indent="-342900" marL="1828800">
              <a:buClr>
                <a:schemeClr val="dk1"/>
              </a:buClr>
              <a:buSzPct val="99999"/>
              <a:buFont typeface="Arial"/>
              <a:buChar char="•"/>
            </a:pPr>
            <a:r>
              <a:rPr lang="en"/>
              <a:t>Afforded user basic control over stream</a:t>
            </a:r>
          </a:p>
          <a:p>
            <a:pPr rtl="0" lvl="3" indent="-342900" marL="1828800">
              <a:buClr>
                <a:schemeClr val="dk1"/>
              </a:buClr>
              <a:buSzPct val="99999"/>
              <a:buFont typeface="Arial"/>
              <a:buChar char="•"/>
            </a:pPr>
            <a:r>
              <a:rPr lang="en"/>
              <a:t>Incorporated more advanced features of channel switching, skipping,  pause and play mechanisms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Future plans:</a:t>
            </a:r>
          </a:p>
          <a:p>
            <a:pPr rtl="0" lvl="3" indent="-342900" marL="1828800">
              <a:buClr>
                <a:schemeClr val="dk1"/>
              </a:buClr>
              <a:buSzPct val="99999"/>
              <a:buFont typeface="Arial"/>
              <a:buChar char="•"/>
            </a:pPr>
            <a:r>
              <a:rPr lang="en"/>
              <a:t>Developed framework allows for a great deal of innovation</a:t>
            </a:r>
          </a:p>
          <a:p>
            <a:pPr rtl="0" lvl="3" indent="-342900" marL="1828800">
              <a:buClr>
                <a:schemeClr val="dk1"/>
              </a:buClr>
              <a:buSzPct val="99999"/>
              <a:buFont typeface="Arial"/>
              <a:buChar char="•"/>
            </a:pPr>
            <a:r>
              <a:rPr lang="en"/>
              <a:t>Due to the stability of the basic framework adding functionality would be easy to implement</a:t>
            </a:r>
          </a:p>
          <a:p>
            <a:pPr lvl="3" indent="-342900" marL="1828800">
              <a:buClr>
                <a:schemeClr val="dk1"/>
              </a:buClr>
              <a:buSzPct val="99999"/>
              <a:buFont typeface="Arial"/>
              <a:buChar char="•"/>
            </a:pPr>
            <a:r>
              <a:rPr lang="en"/>
              <a:t>Possibilities for mashups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1) </a:t>
            </a:r>
            <a:r>
              <a:rPr sz="1400" lang="en"/>
              <a:t>ETSI TS 182 027</a:t>
            </a:r>
          </a:p>
          <a:p>
            <a:pPr rtl="0" lvl="0">
              <a:buNone/>
            </a:pPr>
            <a:r>
              <a:rPr sz="1800" lang="en"/>
              <a:t>2)  Ne</a:t>
            </a:r>
            <a:r>
              <a:rPr sz="1400" lang="en"/>
              <a:t>tworking Services - QOS, Signalling, Processes - Dr. Harry Perros</a:t>
            </a:r>
          </a:p>
          <a:p>
            <a:pPr rtl="0" lvl="0">
              <a:buNone/>
            </a:pPr>
            <a:r>
              <a:rPr sz="1800" lang="en"/>
              <a:t>3) I</a:t>
            </a:r>
            <a:r>
              <a:rPr sz="1400" lang="en"/>
              <a:t>nteractive, Personalized IPTV - Ignacio Más and Viktor Berggren, Ericsson Research.Rittwik Jana, John Murray, and Christopher W. Rice, AT&amp;T Labs Research</a:t>
            </a:r>
          </a:p>
          <a:p>
            <a:pPr rtl="0" lvl="0">
              <a:buNone/>
            </a:pPr>
            <a:r>
              <a:rPr sz="1400" lang="en"/>
              <a:t>4) IMS based IPTV services - Architecture and Implementation - Eugen Mikoczy, Dmitry Sivchenko, Bangnan Xu, Veselin Rakocevic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