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IP-TV over IMS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Group 7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76400" x="-219975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MDF to UE streaming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Progress Made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/>
              <a:t>Installation and Configuration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OpenIMS core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Mobicents/JBoss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/>
              <a:t>Working Demonstration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Mobicents and client integration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Configuration of app server to achieve UE service attachment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3375" x="242887"/>
            <a:ext cy="6191250" cx="86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7479" x="672954"/>
            <a:ext cy="6163040" cx="779809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4800" x="304800"/>
            <a:ext cy="2171700" cx="2038350"/>
          </a:xfrm>
          <a:prstGeom prst="rect">
            <a:avLst/>
          </a:prstGeom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51225" x="226975"/>
            <a:ext cy="2343150" cx="5172075"/>
          </a:xfrm>
          <a:prstGeom prst="rect">
            <a:avLst/>
          </a:prstGeom>
        </p:spPr>
      </p:pic>
      <p:pic>
        <p:nvPicPr>
          <p:cNvPr id="57" name="Shape 5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76212" x="5940350"/>
            <a:ext cy="6505575" cx="2552700"/>
          </a:xfrm>
          <a:prstGeom prst="rect">
            <a:avLst/>
          </a:prstGeom>
        </p:spPr>
      </p:pic>
      <p:cxnSp>
        <p:nvCxnSpPr>
          <p:cNvPr id="58" name="Shape 58"/>
          <p:cNvCxnSpPr/>
          <p:nvPr/>
        </p:nvCxnSpPr>
        <p:spPr>
          <a:xfrm flipH="1">
            <a:off y="2490275" x="1712024"/>
            <a:ext cy="622499" cx="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/>
          <p:nvPr/>
        </p:nvCxnSpPr>
        <p:spPr>
          <a:xfrm>
            <a:off y="1245150" x="2354100"/>
            <a:ext cy="0" cx="359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" name="Shape 60"/>
          <p:cNvSpPr txBox="1"/>
          <p:nvPr/>
        </p:nvSpPr>
        <p:spPr>
          <a:xfrm>
            <a:off y="304800" x="2499525"/>
            <a:ext cy="893400" cx="314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/>
              <a:t>SQL server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6038850" cx="9029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8287" x="673425"/>
            <a:ext cy="4972989" cx="79882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y="261687" x="1984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Plan of action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AS development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Client development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System Integration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Debugging, testing, and verification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Implementing added functionality (if time permits) - Parental control, personalised user accounts, subtitle switching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UE Service Attachment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36513" x="237651"/>
            <a:ext cy="6097771" cx="812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