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053-F22D-47D4-ABBD-11CFC4E2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00AE7-D011-444E-9BB9-4031DC428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474E-B813-4449-B510-A249BA7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1EEA-8F31-4747-91B8-C462D1CD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3A96-E8CE-46E9-83F9-E3BE635C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788B-FDC9-4076-9BCA-CEED7E9C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3DE90-C9CF-4270-A5F1-F9373D86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B5E81-2BC9-42D6-AEF3-11F06962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6CE7-9A3A-47CB-B885-C57CD9BC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E9B9-92B1-48B7-9011-561CB5C2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7074F-FAEB-4E2C-B74E-DCAD3E1E0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DD0B6-9CAB-428D-B638-4DF1EF798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22A8-C4BF-43E7-B386-4EA1BD2C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F9F1-5526-4EF7-BD0A-CFFC61AA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3446-A5B4-420F-B777-DAFE7E64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1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DA44-7764-43B3-9A78-D4DC313A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DBD3-41A3-4552-864C-5D37FE82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1E3B-1BE0-4330-96E5-0EF092A7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9E2F-7798-4B4E-875C-F716E020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3EFA-53BE-4E79-AE9F-98C2F66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575C-CD69-47B7-BB0B-84E27F8B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57A0-5B37-4A82-A16F-9EF21A23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A44B-00A4-431F-BDD5-4DCDC128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2822-F5F0-4B13-A765-C9D0C6A5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43C7-E324-4898-AD50-C3D2D9E8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9900-D40B-4F06-8F55-A8F37DA2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D483-8178-4E45-A373-AADFB238B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999F1-BAE1-4B7F-8284-03A37FA4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5C97-9E4B-4500-9E40-2C12C6A5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6F3CA-AFE4-4122-8F67-A877DA7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E110-B60E-415F-8517-F80804F7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5A71-39ED-4DB2-9D44-F6EE0E8C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DDD4-9F89-4C01-83AD-795C3DC4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755F6-D57F-4941-8374-A713AE55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81DD5-97E5-40E9-8CCB-8810D7128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DDB6A-9E95-4E34-B81B-72062DF63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79A51-DDB4-44E5-8CAD-F8259F09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C7785-B07A-4785-987A-42C712FD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27DAD-7C06-42D8-BCAC-4532242E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0B06-3B4A-4968-A45B-DD65CA46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383B6-1631-411A-8AF8-E3AA42F2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0034C-37EF-4D84-9739-6B671A6B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23488-13A6-4AF4-A03E-2CB93180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FFB1D-0EC1-4C7A-8EBC-29D104B8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BB06-53AC-4D80-B644-B61C4A2E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A2F07-DA69-41F6-A4FB-27CFB92E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6257-B92B-4A7E-BC88-8396FAD2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FEDC-F858-4694-B44C-786C8F22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E57D3-718C-4161-8B86-D6D77191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0A73-4D9C-4BBB-9F44-09C7CAC8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89396-8C77-440C-B10D-E8C7B8D0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5C7CA-E332-492F-98A3-2143E37B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9C75-C013-42A4-ACC7-48B75A84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3E55F-7D54-404E-9DEE-70574058D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0655A-FE54-4FCC-BCF1-69FCF04D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F8ABC-C609-4205-82DE-D2AC75B0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CEF7-4506-4088-9172-14B6976D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D5759-72F1-4455-842D-3A099AB4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0A436-532B-41E7-AF07-8F683F57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426A-48AB-4027-BEF8-CD9BF49E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176C-6839-45B3-B54D-2DFD20C9E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10D3-2458-4007-A62D-EBFBB0A35EF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0018-3DD1-4FDB-850C-C6958AC1F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BC70-6557-44B9-BC11-C3BF7006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7376-0CDE-4244-8615-AC527B34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1E0F7-559D-438C-AC0B-0B11E4EFF334}"/>
              </a:ext>
            </a:extLst>
          </p:cNvPr>
          <p:cNvSpPr/>
          <p:nvPr/>
        </p:nvSpPr>
        <p:spPr>
          <a:xfrm>
            <a:off x="4175760" y="1508760"/>
            <a:ext cx="3840480" cy="38404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712E5-8E75-4B16-863F-5C01A1BA28FC}"/>
              </a:ext>
            </a:extLst>
          </p:cNvPr>
          <p:cNvSpPr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AA2C14-DC51-431A-8667-8006841393C3}"/>
              </a:ext>
            </a:extLst>
          </p:cNvPr>
          <p:cNvCxnSpPr>
            <a:cxnSpLocks/>
          </p:cNvCxnSpPr>
          <p:nvPr/>
        </p:nvCxnSpPr>
        <p:spPr>
          <a:xfrm flipH="1" flipV="1">
            <a:off x="1429305" y="533540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9D3A9-2E24-4CFC-8DF0-338100745707}"/>
              </a:ext>
            </a:extLst>
          </p:cNvPr>
          <p:cNvCxnSpPr>
            <a:cxnSpLocks/>
          </p:cNvCxnSpPr>
          <p:nvPr/>
        </p:nvCxnSpPr>
        <p:spPr>
          <a:xfrm flipH="1">
            <a:off x="3151573" y="4343400"/>
            <a:ext cx="203002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245A59-86DA-45A6-B006-707B6B1F1B9A}"/>
              </a:ext>
            </a:extLst>
          </p:cNvPr>
          <p:cNvCxnSpPr>
            <a:cxnSpLocks/>
          </p:cNvCxnSpPr>
          <p:nvPr/>
        </p:nvCxnSpPr>
        <p:spPr>
          <a:xfrm flipH="1">
            <a:off x="3329126" y="2514600"/>
            <a:ext cx="18708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FD32A1-F1F5-43D3-8A66-551B66B363D2}"/>
              </a:ext>
            </a:extLst>
          </p:cNvPr>
          <p:cNvCxnSpPr>
            <a:cxnSpLocks/>
          </p:cNvCxnSpPr>
          <p:nvPr/>
        </p:nvCxnSpPr>
        <p:spPr>
          <a:xfrm>
            <a:off x="5181600" y="4343400"/>
            <a:ext cx="0" cy="15336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3185B0-B0E9-41E8-8512-F29E04509B31}"/>
              </a:ext>
            </a:extLst>
          </p:cNvPr>
          <p:cNvCxnSpPr>
            <a:cxnSpLocks/>
          </p:cNvCxnSpPr>
          <p:nvPr/>
        </p:nvCxnSpPr>
        <p:spPr>
          <a:xfrm>
            <a:off x="7010400" y="4343400"/>
            <a:ext cx="0" cy="15336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088040-9142-4532-9B28-2D54E1A8AFC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175760" y="5349240"/>
            <a:ext cx="0" cy="8959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6926D2-9D8F-436C-B13C-683EC5DFCDB1}"/>
              </a:ext>
            </a:extLst>
          </p:cNvPr>
          <p:cNvGrpSpPr/>
          <p:nvPr/>
        </p:nvGrpSpPr>
        <p:grpSpPr>
          <a:xfrm>
            <a:off x="9596054" y="5719417"/>
            <a:ext cx="1841525" cy="856905"/>
            <a:chOff x="9596054" y="5719417"/>
            <a:chExt cx="1841525" cy="85690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1F8CA7-5AE3-472D-BE0B-4AA018A6A582}"/>
                </a:ext>
              </a:extLst>
            </p:cNvPr>
            <p:cNvSpPr/>
            <p:nvPr/>
          </p:nvSpPr>
          <p:spPr>
            <a:xfrm>
              <a:off x="10437032" y="6060555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292B4D-373A-4EB3-AB34-D30F1CA7C981}"/>
                </a:ext>
              </a:extLst>
            </p:cNvPr>
            <p:cNvCxnSpPr/>
            <p:nvPr/>
          </p:nvCxnSpPr>
          <p:spPr>
            <a:xfrm>
              <a:off x="9889724" y="6134469"/>
              <a:ext cx="1188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7FEE47-DDFA-46B2-B811-5990AE19C689}"/>
                </a:ext>
              </a:extLst>
            </p:cNvPr>
            <p:cNvSpPr/>
            <p:nvPr/>
          </p:nvSpPr>
          <p:spPr>
            <a:xfrm>
              <a:off x="10437032" y="611694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F40451-FA5E-477D-BC3D-026E3DDE2692}"/>
                </a:ext>
              </a:extLst>
            </p:cNvPr>
            <p:cNvSpPr txBox="1"/>
            <p:nvPr/>
          </p:nvSpPr>
          <p:spPr>
            <a:xfrm>
              <a:off x="11047728" y="5949803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582E30-292D-4F57-AA69-333AB8C25F27}"/>
                </a:ext>
              </a:extLst>
            </p:cNvPr>
            <p:cNvSpPr txBox="1"/>
            <p:nvPr/>
          </p:nvSpPr>
          <p:spPr>
            <a:xfrm>
              <a:off x="9596054" y="594980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BBF328-BE37-4867-80DA-F7BD5086889A}"/>
                </a:ext>
              </a:extLst>
            </p:cNvPr>
            <p:cNvSpPr txBox="1"/>
            <p:nvPr/>
          </p:nvSpPr>
          <p:spPr>
            <a:xfrm>
              <a:off x="10340726" y="571941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0042F0-37EC-4E22-AE38-D0746FC9FEC5}"/>
                </a:ext>
              </a:extLst>
            </p:cNvPr>
            <p:cNvSpPr txBox="1"/>
            <p:nvPr/>
          </p:nvSpPr>
          <p:spPr>
            <a:xfrm>
              <a:off x="10315879" y="620699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21ECF4-A2E7-420C-B0F5-C68ECE474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2752" y="6104370"/>
              <a:ext cx="0" cy="487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7E33461-3BC7-4A1C-8166-CC68919AB92A}"/>
              </a:ext>
            </a:extLst>
          </p:cNvPr>
          <p:cNvSpPr txBox="1"/>
          <p:nvPr/>
        </p:nvSpPr>
        <p:spPr>
          <a:xfrm>
            <a:off x="2956263" y="4566697"/>
            <a:ext cx="121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1.0207625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2843F-C251-46E7-A7B0-DE34D354C047}"/>
              </a:ext>
            </a:extLst>
          </p:cNvPr>
          <p:cNvSpPr txBox="1"/>
          <p:nvPr/>
        </p:nvSpPr>
        <p:spPr>
          <a:xfrm>
            <a:off x="4175760" y="5572537"/>
            <a:ext cx="100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0.0254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CF76E-AE0D-49F8-9139-A12586EE9240}"/>
              </a:ext>
            </a:extLst>
          </p:cNvPr>
          <p:cNvSpPr txBox="1"/>
          <p:nvPr/>
        </p:nvSpPr>
        <p:spPr>
          <a:xfrm>
            <a:off x="7026738" y="5613128"/>
            <a:ext cx="100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0.0254</a:t>
            </a:r>
            <a:r>
              <a:rPr lang="en-US" dirty="0"/>
              <a:t>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548E9B-B5EC-44DA-ABCC-5037D0F133C4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8016240" y="5335405"/>
            <a:ext cx="16334" cy="9098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D07D83-2EDB-4B71-A9B1-8677BFD6493F}"/>
              </a:ext>
            </a:extLst>
          </p:cNvPr>
          <p:cNvSpPr txBox="1"/>
          <p:nvPr/>
        </p:nvSpPr>
        <p:spPr>
          <a:xfrm>
            <a:off x="3045040" y="3244334"/>
            <a:ext cx="111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1.323023</a:t>
            </a:r>
            <a:r>
              <a:rPr lang="en-US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7F912-1509-4DED-B516-6174B93CB938}"/>
              </a:ext>
            </a:extLst>
          </p:cNvPr>
          <p:cNvSpPr txBox="1"/>
          <p:nvPr/>
        </p:nvSpPr>
        <p:spPr>
          <a:xfrm>
            <a:off x="4175760" y="6060555"/>
            <a:ext cx="385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4.503738</a:t>
            </a:r>
            <a:r>
              <a:rPr lang="en-US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F2AB56-E9E2-462A-957C-E967D5564793}"/>
              </a:ext>
            </a:extLst>
          </p:cNvPr>
          <p:cNvSpPr txBox="1"/>
          <p:nvPr/>
        </p:nvSpPr>
        <p:spPr>
          <a:xfrm>
            <a:off x="1015569" y="334425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2.7432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1C2570-557B-403A-A9CC-8ABC72FE6F64}"/>
              </a:ext>
            </a:extLst>
          </p:cNvPr>
          <p:cNvCxnSpPr>
            <a:cxnSpLocks/>
          </p:cNvCxnSpPr>
          <p:nvPr/>
        </p:nvCxnSpPr>
        <p:spPr>
          <a:xfrm flipH="1" flipV="1">
            <a:off x="1383525" y="149383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22626A-D340-47D7-98CA-83BB89619E63}"/>
              </a:ext>
            </a:extLst>
          </p:cNvPr>
          <p:cNvSpPr txBox="1"/>
          <p:nvPr/>
        </p:nvSpPr>
        <p:spPr>
          <a:xfrm>
            <a:off x="186431" y="621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AF8469-145A-434D-A975-89987229D89F}"/>
              </a:ext>
            </a:extLst>
          </p:cNvPr>
          <p:cNvSpPr txBox="1"/>
          <p:nvPr/>
        </p:nvSpPr>
        <p:spPr>
          <a:xfrm>
            <a:off x="10270528" y="62145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from exterior</a:t>
            </a:r>
          </a:p>
        </p:txBody>
      </p:sp>
    </p:spTree>
    <p:extLst>
      <p:ext uri="{BB962C8B-B14F-4D97-AF65-F5344CB8AC3E}">
        <p14:creationId xmlns:p14="http://schemas.microsoft.com/office/powerpoint/2010/main" val="55498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1E0F7-559D-438C-AC0B-0B11E4EFF334}"/>
              </a:ext>
            </a:extLst>
          </p:cNvPr>
          <p:cNvSpPr/>
          <p:nvPr/>
        </p:nvSpPr>
        <p:spPr>
          <a:xfrm>
            <a:off x="4175760" y="1508760"/>
            <a:ext cx="3840480" cy="38404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712E5-8E75-4B16-863F-5C01A1BA28FC}"/>
              </a:ext>
            </a:extLst>
          </p:cNvPr>
          <p:cNvSpPr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AA2C14-DC51-431A-8667-8006841393C3}"/>
              </a:ext>
            </a:extLst>
          </p:cNvPr>
          <p:cNvCxnSpPr>
            <a:cxnSpLocks/>
          </p:cNvCxnSpPr>
          <p:nvPr/>
        </p:nvCxnSpPr>
        <p:spPr>
          <a:xfrm flipH="1" flipV="1">
            <a:off x="1429305" y="533540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9D3A9-2E24-4CFC-8DF0-338100745707}"/>
              </a:ext>
            </a:extLst>
          </p:cNvPr>
          <p:cNvCxnSpPr>
            <a:cxnSpLocks/>
          </p:cNvCxnSpPr>
          <p:nvPr/>
        </p:nvCxnSpPr>
        <p:spPr>
          <a:xfrm flipH="1">
            <a:off x="3151573" y="4343400"/>
            <a:ext cx="203002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245A59-86DA-45A6-B006-707B6B1F1B9A}"/>
              </a:ext>
            </a:extLst>
          </p:cNvPr>
          <p:cNvCxnSpPr>
            <a:cxnSpLocks/>
          </p:cNvCxnSpPr>
          <p:nvPr/>
        </p:nvCxnSpPr>
        <p:spPr>
          <a:xfrm flipH="1">
            <a:off x="3329126" y="2514600"/>
            <a:ext cx="18708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FD32A1-F1F5-43D3-8A66-551B66B363D2}"/>
              </a:ext>
            </a:extLst>
          </p:cNvPr>
          <p:cNvCxnSpPr>
            <a:cxnSpLocks/>
          </p:cNvCxnSpPr>
          <p:nvPr/>
        </p:nvCxnSpPr>
        <p:spPr>
          <a:xfrm>
            <a:off x="5181600" y="4343400"/>
            <a:ext cx="0" cy="15336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3185B0-B0E9-41E8-8512-F29E04509B31}"/>
              </a:ext>
            </a:extLst>
          </p:cNvPr>
          <p:cNvCxnSpPr>
            <a:cxnSpLocks/>
          </p:cNvCxnSpPr>
          <p:nvPr/>
        </p:nvCxnSpPr>
        <p:spPr>
          <a:xfrm>
            <a:off x="7010400" y="4343400"/>
            <a:ext cx="0" cy="15336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088040-9142-4532-9B28-2D54E1A8AFC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175760" y="5349240"/>
            <a:ext cx="0" cy="8959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6926D2-9D8F-436C-B13C-683EC5DFCDB1}"/>
              </a:ext>
            </a:extLst>
          </p:cNvPr>
          <p:cNvGrpSpPr/>
          <p:nvPr/>
        </p:nvGrpSpPr>
        <p:grpSpPr>
          <a:xfrm>
            <a:off x="9599260" y="5719417"/>
            <a:ext cx="1810266" cy="856905"/>
            <a:chOff x="9599260" y="5719417"/>
            <a:chExt cx="1810266" cy="85690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1F8CA7-5AE3-472D-BE0B-4AA018A6A582}"/>
                </a:ext>
              </a:extLst>
            </p:cNvPr>
            <p:cNvSpPr/>
            <p:nvPr/>
          </p:nvSpPr>
          <p:spPr>
            <a:xfrm>
              <a:off x="10437032" y="6060555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292B4D-373A-4EB3-AB34-D30F1CA7C981}"/>
                </a:ext>
              </a:extLst>
            </p:cNvPr>
            <p:cNvCxnSpPr/>
            <p:nvPr/>
          </p:nvCxnSpPr>
          <p:spPr>
            <a:xfrm>
              <a:off x="9889724" y="6134469"/>
              <a:ext cx="1188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7FEE47-DDFA-46B2-B811-5990AE19C689}"/>
                </a:ext>
              </a:extLst>
            </p:cNvPr>
            <p:cNvSpPr/>
            <p:nvPr/>
          </p:nvSpPr>
          <p:spPr>
            <a:xfrm>
              <a:off x="10437032" y="611694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F40451-FA5E-477D-BC3D-026E3DDE2692}"/>
                </a:ext>
              </a:extLst>
            </p:cNvPr>
            <p:cNvSpPr txBox="1"/>
            <p:nvPr/>
          </p:nvSpPr>
          <p:spPr>
            <a:xfrm>
              <a:off x="11075780" y="59498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582E30-292D-4F57-AA69-333AB8C25F27}"/>
                </a:ext>
              </a:extLst>
            </p:cNvPr>
            <p:cNvSpPr txBox="1"/>
            <p:nvPr/>
          </p:nvSpPr>
          <p:spPr>
            <a:xfrm>
              <a:off x="9599260" y="594980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BBF328-BE37-4867-80DA-F7BD5086889A}"/>
                </a:ext>
              </a:extLst>
            </p:cNvPr>
            <p:cNvSpPr txBox="1"/>
            <p:nvPr/>
          </p:nvSpPr>
          <p:spPr>
            <a:xfrm>
              <a:off x="10291033" y="5719417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0042F0-37EC-4E22-AE38-D0746FC9FEC5}"/>
                </a:ext>
              </a:extLst>
            </p:cNvPr>
            <p:cNvSpPr txBox="1"/>
            <p:nvPr/>
          </p:nvSpPr>
          <p:spPr>
            <a:xfrm>
              <a:off x="10334314" y="620699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21ECF4-A2E7-420C-B0F5-C68ECE474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2752" y="6104370"/>
              <a:ext cx="0" cy="487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7E33461-3BC7-4A1C-8166-CC68919AB92A}"/>
              </a:ext>
            </a:extLst>
          </p:cNvPr>
          <p:cNvSpPr txBox="1"/>
          <p:nvPr/>
        </p:nvSpPr>
        <p:spPr>
          <a:xfrm>
            <a:off x="2956263" y="4566697"/>
            <a:ext cx="1219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1.0207625</a:t>
            </a:r>
            <a:r>
              <a:rPr lang="en-US" dirty="0"/>
              <a:t> </a:t>
            </a:r>
          </a:p>
          <a:p>
            <a:r>
              <a:rPr lang="en-US" dirty="0"/>
              <a:t>(3’ 4”)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2843F-C251-46E7-A7B0-DE34D354C047}"/>
              </a:ext>
            </a:extLst>
          </p:cNvPr>
          <p:cNvSpPr txBox="1"/>
          <p:nvPr/>
        </p:nvSpPr>
        <p:spPr>
          <a:xfrm>
            <a:off x="4175760" y="5572537"/>
            <a:ext cx="100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0.0254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CF76E-AE0D-49F8-9139-A12586EE9240}"/>
              </a:ext>
            </a:extLst>
          </p:cNvPr>
          <p:cNvSpPr txBox="1"/>
          <p:nvPr/>
        </p:nvSpPr>
        <p:spPr>
          <a:xfrm>
            <a:off x="7026738" y="5613128"/>
            <a:ext cx="100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0.0254</a:t>
            </a:r>
            <a:r>
              <a:rPr lang="en-US" dirty="0"/>
              <a:t>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548E9B-B5EC-44DA-ABCC-5037D0F133C4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8016240" y="5335405"/>
            <a:ext cx="16334" cy="9098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D07D83-2EDB-4B71-A9B1-8677BFD6493F}"/>
              </a:ext>
            </a:extLst>
          </p:cNvPr>
          <p:cNvSpPr txBox="1"/>
          <p:nvPr/>
        </p:nvSpPr>
        <p:spPr>
          <a:xfrm>
            <a:off x="3045040" y="3244334"/>
            <a:ext cx="1114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1.323023</a:t>
            </a:r>
            <a:r>
              <a:rPr lang="en-US" dirty="0"/>
              <a:t> </a:t>
            </a:r>
          </a:p>
          <a:p>
            <a:r>
              <a:rPr lang="en-US" dirty="0"/>
              <a:t>(4’ 4”)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7F912-1509-4DED-B516-6174B93CB938}"/>
              </a:ext>
            </a:extLst>
          </p:cNvPr>
          <p:cNvSpPr txBox="1"/>
          <p:nvPr/>
        </p:nvSpPr>
        <p:spPr>
          <a:xfrm>
            <a:off x="4175760" y="6060555"/>
            <a:ext cx="385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 (23’)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F2AB56-E9E2-462A-957C-E967D5564793}"/>
              </a:ext>
            </a:extLst>
          </p:cNvPr>
          <p:cNvSpPr txBox="1"/>
          <p:nvPr/>
        </p:nvSpPr>
        <p:spPr>
          <a:xfrm>
            <a:off x="1015569" y="334425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2.7432</a:t>
            </a:r>
          </a:p>
          <a:p>
            <a:r>
              <a:rPr lang="en-US" dirty="0"/>
              <a:t>(9’)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1C2570-557B-403A-A9CC-8ABC72FE6F64}"/>
              </a:ext>
            </a:extLst>
          </p:cNvPr>
          <p:cNvCxnSpPr>
            <a:cxnSpLocks/>
          </p:cNvCxnSpPr>
          <p:nvPr/>
        </p:nvCxnSpPr>
        <p:spPr>
          <a:xfrm flipH="1" flipV="1">
            <a:off x="1383525" y="149383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146273-C711-4B11-8362-50CB970702AD}"/>
              </a:ext>
            </a:extLst>
          </p:cNvPr>
          <p:cNvSpPr txBox="1"/>
          <p:nvPr/>
        </p:nvSpPr>
        <p:spPr>
          <a:xfrm>
            <a:off x="5181597" y="5580471"/>
            <a:ext cx="1828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6.9492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D10C25-B405-492E-916C-555FF846932B}"/>
              </a:ext>
            </a:extLst>
          </p:cNvPr>
          <p:cNvSpPr txBox="1"/>
          <p:nvPr/>
        </p:nvSpPr>
        <p:spPr>
          <a:xfrm>
            <a:off x="186431" y="621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4FA76-2558-4DC3-9E78-D34C22FD8A9B}"/>
              </a:ext>
            </a:extLst>
          </p:cNvPr>
          <p:cNvSpPr txBox="1"/>
          <p:nvPr/>
        </p:nvSpPr>
        <p:spPr>
          <a:xfrm>
            <a:off x="10270528" y="62145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from exterior</a:t>
            </a:r>
          </a:p>
        </p:txBody>
      </p:sp>
    </p:spTree>
    <p:extLst>
      <p:ext uri="{BB962C8B-B14F-4D97-AF65-F5344CB8AC3E}">
        <p14:creationId xmlns:p14="http://schemas.microsoft.com/office/powerpoint/2010/main" val="168750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1E0F7-559D-438C-AC0B-0B11E4EFF334}"/>
              </a:ext>
            </a:extLst>
          </p:cNvPr>
          <p:cNvSpPr/>
          <p:nvPr/>
        </p:nvSpPr>
        <p:spPr>
          <a:xfrm>
            <a:off x="4175760" y="1508760"/>
            <a:ext cx="3840480" cy="38404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712E5-8E75-4B16-863F-5C01A1BA28FC}"/>
              </a:ext>
            </a:extLst>
          </p:cNvPr>
          <p:cNvSpPr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AA2C14-DC51-431A-8667-8006841393C3}"/>
              </a:ext>
            </a:extLst>
          </p:cNvPr>
          <p:cNvCxnSpPr>
            <a:cxnSpLocks/>
          </p:cNvCxnSpPr>
          <p:nvPr/>
        </p:nvCxnSpPr>
        <p:spPr>
          <a:xfrm flipH="1" flipV="1">
            <a:off x="1429305" y="533540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9D3A9-2E24-4CFC-8DF0-338100745707}"/>
              </a:ext>
            </a:extLst>
          </p:cNvPr>
          <p:cNvCxnSpPr>
            <a:cxnSpLocks/>
          </p:cNvCxnSpPr>
          <p:nvPr/>
        </p:nvCxnSpPr>
        <p:spPr>
          <a:xfrm flipH="1">
            <a:off x="3151573" y="4343400"/>
            <a:ext cx="203002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245A59-86DA-45A6-B006-707B6B1F1B9A}"/>
              </a:ext>
            </a:extLst>
          </p:cNvPr>
          <p:cNvCxnSpPr>
            <a:cxnSpLocks/>
          </p:cNvCxnSpPr>
          <p:nvPr/>
        </p:nvCxnSpPr>
        <p:spPr>
          <a:xfrm flipH="1">
            <a:off x="3329126" y="2514600"/>
            <a:ext cx="18708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FD32A1-F1F5-43D3-8A66-551B66B363D2}"/>
              </a:ext>
            </a:extLst>
          </p:cNvPr>
          <p:cNvCxnSpPr>
            <a:cxnSpLocks/>
          </p:cNvCxnSpPr>
          <p:nvPr/>
        </p:nvCxnSpPr>
        <p:spPr>
          <a:xfrm>
            <a:off x="5181600" y="4343400"/>
            <a:ext cx="0" cy="15336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3185B0-B0E9-41E8-8512-F29E04509B31}"/>
              </a:ext>
            </a:extLst>
          </p:cNvPr>
          <p:cNvCxnSpPr>
            <a:cxnSpLocks/>
          </p:cNvCxnSpPr>
          <p:nvPr/>
        </p:nvCxnSpPr>
        <p:spPr>
          <a:xfrm>
            <a:off x="7010400" y="4343400"/>
            <a:ext cx="0" cy="15336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088040-9142-4532-9B28-2D54E1A8AFC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175760" y="5349240"/>
            <a:ext cx="0" cy="8959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6926D2-9D8F-436C-B13C-683EC5DFCDB1}"/>
              </a:ext>
            </a:extLst>
          </p:cNvPr>
          <p:cNvGrpSpPr/>
          <p:nvPr/>
        </p:nvGrpSpPr>
        <p:grpSpPr>
          <a:xfrm>
            <a:off x="9577619" y="5719417"/>
            <a:ext cx="1810266" cy="856905"/>
            <a:chOff x="9577619" y="5719417"/>
            <a:chExt cx="1810266" cy="85690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1F8CA7-5AE3-472D-BE0B-4AA018A6A582}"/>
                </a:ext>
              </a:extLst>
            </p:cNvPr>
            <p:cNvSpPr/>
            <p:nvPr/>
          </p:nvSpPr>
          <p:spPr>
            <a:xfrm>
              <a:off x="10437032" y="6060555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292B4D-373A-4EB3-AB34-D30F1CA7C981}"/>
                </a:ext>
              </a:extLst>
            </p:cNvPr>
            <p:cNvCxnSpPr/>
            <p:nvPr/>
          </p:nvCxnSpPr>
          <p:spPr>
            <a:xfrm>
              <a:off x="9889724" y="6134469"/>
              <a:ext cx="1188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7FEE47-DDFA-46B2-B811-5990AE19C689}"/>
                </a:ext>
              </a:extLst>
            </p:cNvPr>
            <p:cNvSpPr/>
            <p:nvPr/>
          </p:nvSpPr>
          <p:spPr>
            <a:xfrm>
              <a:off x="10437032" y="611694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F40451-FA5E-477D-BC3D-026E3DDE2692}"/>
                </a:ext>
              </a:extLst>
            </p:cNvPr>
            <p:cNvSpPr txBox="1"/>
            <p:nvPr/>
          </p:nvSpPr>
          <p:spPr>
            <a:xfrm>
              <a:off x="11097421" y="594980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582E30-292D-4F57-AA69-333AB8C25F27}"/>
                </a:ext>
              </a:extLst>
            </p:cNvPr>
            <p:cNvSpPr txBox="1"/>
            <p:nvPr/>
          </p:nvSpPr>
          <p:spPr>
            <a:xfrm>
              <a:off x="9577619" y="59498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BBF328-BE37-4867-80DA-F7BD5086889A}"/>
                </a:ext>
              </a:extLst>
            </p:cNvPr>
            <p:cNvSpPr txBox="1"/>
            <p:nvPr/>
          </p:nvSpPr>
          <p:spPr>
            <a:xfrm>
              <a:off x="10337520" y="571941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0042F0-37EC-4E22-AE38-D0746FC9FEC5}"/>
                </a:ext>
              </a:extLst>
            </p:cNvPr>
            <p:cNvSpPr txBox="1"/>
            <p:nvPr/>
          </p:nvSpPr>
          <p:spPr>
            <a:xfrm>
              <a:off x="10287827" y="6206990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21ECF4-A2E7-420C-B0F5-C68ECE474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2752" y="6104370"/>
              <a:ext cx="0" cy="487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7E33461-3BC7-4A1C-8166-CC68919AB92A}"/>
              </a:ext>
            </a:extLst>
          </p:cNvPr>
          <p:cNvSpPr txBox="1"/>
          <p:nvPr/>
        </p:nvSpPr>
        <p:spPr>
          <a:xfrm>
            <a:off x="2956263" y="4566697"/>
            <a:ext cx="1219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1.0207625</a:t>
            </a:r>
            <a:r>
              <a:rPr lang="en-US" dirty="0"/>
              <a:t> </a:t>
            </a:r>
          </a:p>
          <a:p>
            <a:r>
              <a:rPr lang="en-US" dirty="0"/>
              <a:t>(3’ 4”)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2843F-C251-46E7-A7B0-DE34D354C047}"/>
              </a:ext>
            </a:extLst>
          </p:cNvPr>
          <p:cNvSpPr txBox="1"/>
          <p:nvPr/>
        </p:nvSpPr>
        <p:spPr>
          <a:xfrm>
            <a:off x="4175760" y="5572537"/>
            <a:ext cx="100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0.0254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CF76E-AE0D-49F8-9139-A12586EE9240}"/>
              </a:ext>
            </a:extLst>
          </p:cNvPr>
          <p:cNvSpPr txBox="1"/>
          <p:nvPr/>
        </p:nvSpPr>
        <p:spPr>
          <a:xfrm>
            <a:off x="7026738" y="5613128"/>
            <a:ext cx="100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0.0254</a:t>
            </a:r>
            <a:r>
              <a:rPr lang="en-US" dirty="0"/>
              <a:t>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548E9B-B5EC-44DA-ABCC-5037D0F133C4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8016240" y="5335405"/>
            <a:ext cx="16334" cy="9098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D07D83-2EDB-4B71-A9B1-8677BFD6493F}"/>
              </a:ext>
            </a:extLst>
          </p:cNvPr>
          <p:cNvSpPr txBox="1"/>
          <p:nvPr/>
        </p:nvSpPr>
        <p:spPr>
          <a:xfrm>
            <a:off x="3045040" y="3244334"/>
            <a:ext cx="1114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1.323023</a:t>
            </a:r>
            <a:r>
              <a:rPr lang="en-US" dirty="0"/>
              <a:t> </a:t>
            </a:r>
          </a:p>
          <a:p>
            <a:r>
              <a:rPr lang="en-US" dirty="0"/>
              <a:t>(4’ 4”)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7F912-1509-4DED-B516-6174B93CB938}"/>
              </a:ext>
            </a:extLst>
          </p:cNvPr>
          <p:cNvSpPr txBox="1"/>
          <p:nvPr/>
        </p:nvSpPr>
        <p:spPr>
          <a:xfrm>
            <a:off x="4175760" y="6060555"/>
            <a:ext cx="385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 (23’)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F2AB56-E9E2-462A-957C-E967D5564793}"/>
              </a:ext>
            </a:extLst>
          </p:cNvPr>
          <p:cNvSpPr txBox="1"/>
          <p:nvPr/>
        </p:nvSpPr>
        <p:spPr>
          <a:xfrm>
            <a:off x="1015569" y="334425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2.7432</a:t>
            </a:r>
          </a:p>
          <a:p>
            <a:r>
              <a:rPr lang="en-US" dirty="0"/>
              <a:t>(9’)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1C2570-557B-403A-A9CC-8ABC72FE6F64}"/>
              </a:ext>
            </a:extLst>
          </p:cNvPr>
          <p:cNvCxnSpPr>
            <a:cxnSpLocks/>
          </p:cNvCxnSpPr>
          <p:nvPr/>
        </p:nvCxnSpPr>
        <p:spPr>
          <a:xfrm flipH="1" flipV="1">
            <a:off x="1383525" y="149383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146273-C711-4B11-8362-50CB970702AD}"/>
              </a:ext>
            </a:extLst>
          </p:cNvPr>
          <p:cNvSpPr txBox="1"/>
          <p:nvPr/>
        </p:nvSpPr>
        <p:spPr>
          <a:xfrm>
            <a:off x="5181597" y="5580471"/>
            <a:ext cx="1828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6.9492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D10C25-B405-492E-916C-555FF846932B}"/>
              </a:ext>
            </a:extLst>
          </p:cNvPr>
          <p:cNvSpPr txBox="1"/>
          <p:nvPr/>
        </p:nvSpPr>
        <p:spPr>
          <a:xfrm>
            <a:off x="186431" y="621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C8126F-FD6E-46D5-9F40-60AB9529D7CE}"/>
              </a:ext>
            </a:extLst>
          </p:cNvPr>
          <p:cNvSpPr txBox="1"/>
          <p:nvPr/>
        </p:nvSpPr>
        <p:spPr>
          <a:xfrm>
            <a:off x="10270528" y="62145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from exterior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027C01-8336-4597-B43A-30D7F6280196}"/>
              </a:ext>
            </a:extLst>
          </p:cNvPr>
          <p:cNvSpPr txBox="1"/>
          <p:nvPr/>
        </p:nvSpPr>
        <p:spPr>
          <a:xfrm>
            <a:off x="1637603" y="743519"/>
            <a:ext cx="385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4.503738</a:t>
            </a:r>
            <a:r>
              <a:rPr lang="en-US" dirty="0"/>
              <a:t> 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9875CC4-E78D-4D79-8FBD-9092A5926507}"/>
              </a:ext>
            </a:extLst>
          </p:cNvPr>
          <p:cNvSpPr/>
          <p:nvPr/>
        </p:nvSpPr>
        <p:spPr>
          <a:xfrm>
            <a:off x="4174559" y="668868"/>
            <a:ext cx="4038107" cy="8367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A82649-4759-40DE-B936-002A1D6161D1}"/>
              </a:ext>
            </a:extLst>
          </p:cNvPr>
          <p:cNvCxnSpPr/>
          <p:nvPr/>
        </p:nvCxnSpPr>
        <p:spPr>
          <a:xfrm flipH="1" flipV="1">
            <a:off x="1981200" y="646920"/>
            <a:ext cx="2387600" cy="219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6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1E0F7-559D-438C-AC0B-0B11E4EFF334}"/>
              </a:ext>
            </a:extLst>
          </p:cNvPr>
          <p:cNvSpPr/>
          <p:nvPr/>
        </p:nvSpPr>
        <p:spPr>
          <a:xfrm>
            <a:off x="4175760" y="1508760"/>
            <a:ext cx="3840480" cy="38404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AA2C14-DC51-431A-8667-8006841393C3}"/>
              </a:ext>
            </a:extLst>
          </p:cNvPr>
          <p:cNvCxnSpPr>
            <a:cxnSpLocks/>
          </p:cNvCxnSpPr>
          <p:nvPr/>
        </p:nvCxnSpPr>
        <p:spPr>
          <a:xfrm flipH="1" flipV="1">
            <a:off x="1429305" y="533540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9D3A9-2E24-4CFC-8DF0-338100745707}"/>
              </a:ext>
            </a:extLst>
          </p:cNvPr>
          <p:cNvCxnSpPr>
            <a:cxnSpLocks/>
          </p:cNvCxnSpPr>
          <p:nvPr/>
        </p:nvCxnSpPr>
        <p:spPr>
          <a:xfrm flipH="1">
            <a:off x="3151573" y="4343400"/>
            <a:ext cx="203002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245A59-86DA-45A6-B006-707B6B1F1B9A}"/>
              </a:ext>
            </a:extLst>
          </p:cNvPr>
          <p:cNvCxnSpPr>
            <a:cxnSpLocks/>
          </p:cNvCxnSpPr>
          <p:nvPr/>
        </p:nvCxnSpPr>
        <p:spPr>
          <a:xfrm flipH="1">
            <a:off x="3329126" y="2514600"/>
            <a:ext cx="18708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FD32A1-F1F5-43D3-8A66-551B66B363D2}"/>
              </a:ext>
            </a:extLst>
          </p:cNvPr>
          <p:cNvCxnSpPr>
            <a:cxnSpLocks/>
          </p:cNvCxnSpPr>
          <p:nvPr/>
        </p:nvCxnSpPr>
        <p:spPr>
          <a:xfrm>
            <a:off x="5181600" y="4343400"/>
            <a:ext cx="0" cy="15336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3185B0-B0E9-41E8-8512-F29E04509B31}"/>
              </a:ext>
            </a:extLst>
          </p:cNvPr>
          <p:cNvCxnSpPr>
            <a:cxnSpLocks/>
          </p:cNvCxnSpPr>
          <p:nvPr/>
        </p:nvCxnSpPr>
        <p:spPr>
          <a:xfrm>
            <a:off x="7010400" y="4343400"/>
            <a:ext cx="0" cy="15336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088040-9142-4532-9B28-2D54E1A8AFC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175760" y="5349240"/>
            <a:ext cx="0" cy="8959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6926D2-9D8F-436C-B13C-683EC5DFCDB1}"/>
              </a:ext>
            </a:extLst>
          </p:cNvPr>
          <p:cNvGrpSpPr/>
          <p:nvPr/>
        </p:nvGrpSpPr>
        <p:grpSpPr>
          <a:xfrm>
            <a:off x="9577619" y="5719417"/>
            <a:ext cx="1810266" cy="856905"/>
            <a:chOff x="9577619" y="5719417"/>
            <a:chExt cx="1810266" cy="85690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1F8CA7-5AE3-472D-BE0B-4AA018A6A582}"/>
                </a:ext>
              </a:extLst>
            </p:cNvPr>
            <p:cNvSpPr/>
            <p:nvPr/>
          </p:nvSpPr>
          <p:spPr>
            <a:xfrm>
              <a:off x="10437032" y="6060555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292B4D-373A-4EB3-AB34-D30F1CA7C981}"/>
                </a:ext>
              </a:extLst>
            </p:cNvPr>
            <p:cNvCxnSpPr/>
            <p:nvPr/>
          </p:nvCxnSpPr>
          <p:spPr>
            <a:xfrm>
              <a:off x="9889724" y="6134469"/>
              <a:ext cx="1188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7FEE47-DDFA-46B2-B811-5990AE19C689}"/>
                </a:ext>
              </a:extLst>
            </p:cNvPr>
            <p:cNvSpPr/>
            <p:nvPr/>
          </p:nvSpPr>
          <p:spPr>
            <a:xfrm>
              <a:off x="10437032" y="611694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F40451-FA5E-477D-BC3D-026E3DDE2692}"/>
                </a:ext>
              </a:extLst>
            </p:cNvPr>
            <p:cNvSpPr txBox="1"/>
            <p:nvPr/>
          </p:nvSpPr>
          <p:spPr>
            <a:xfrm>
              <a:off x="11097421" y="594980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582E30-292D-4F57-AA69-333AB8C25F27}"/>
                </a:ext>
              </a:extLst>
            </p:cNvPr>
            <p:cNvSpPr txBox="1"/>
            <p:nvPr/>
          </p:nvSpPr>
          <p:spPr>
            <a:xfrm>
              <a:off x="9577619" y="59498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BBF328-BE37-4867-80DA-F7BD5086889A}"/>
                </a:ext>
              </a:extLst>
            </p:cNvPr>
            <p:cNvSpPr txBox="1"/>
            <p:nvPr/>
          </p:nvSpPr>
          <p:spPr>
            <a:xfrm>
              <a:off x="10291033" y="5719417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0042F0-37EC-4E22-AE38-D0746FC9FEC5}"/>
                </a:ext>
              </a:extLst>
            </p:cNvPr>
            <p:cNvSpPr txBox="1"/>
            <p:nvPr/>
          </p:nvSpPr>
          <p:spPr>
            <a:xfrm>
              <a:off x="10334314" y="620699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21ECF4-A2E7-420C-B0F5-C68ECE474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2752" y="6104370"/>
              <a:ext cx="0" cy="487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7E33461-3BC7-4A1C-8166-CC68919AB92A}"/>
              </a:ext>
            </a:extLst>
          </p:cNvPr>
          <p:cNvSpPr txBox="1"/>
          <p:nvPr/>
        </p:nvSpPr>
        <p:spPr>
          <a:xfrm>
            <a:off x="2956263" y="4566697"/>
            <a:ext cx="1219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1.0207625</a:t>
            </a:r>
            <a:r>
              <a:rPr lang="en-US" dirty="0"/>
              <a:t> </a:t>
            </a:r>
          </a:p>
          <a:p>
            <a:r>
              <a:rPr lang="en-US" dirty="0"/>
              <a:t>(3’ 4”)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2843F-C251-46E7-A7B0-DE34D354C047}"/>
              </a:ext>
            </a:extLst>
          </p:cNvPr>
          <p:cNvSpPr txBox="1"/>
          <p:nvPr/>
        </p:nvSpPr>
        <p:spPr>
          <a:xfrm>
            <a:off x="4175760" y="5572537"/>
            <a:ext cx="100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0.0254</a:t>
            </a:r>
            <a:r>
              <a:rPr 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CF76E-AE0D-49F8-9139-A12586EE9240}"/>
              </a:ext>
            </a:extLst>
          </p:cNvPr>
          <p:cNvSpPr txBox="1"/>
          <p:nvPr/>
        </p:nvSpPr>
        <p:spPr>
          <a:xfrm>
            <a:off x="7026738" y="5613128"/>
            <a:ext cx="100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0.0254</a:t>
            </a:r>
            <a:r>
              <a:rPr lang="en-US" dirty="0"/>
              <a:t>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548E9B-B5EC-44DA-ABCC-5037D0F133C4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8016240" y="5335405"/>
            <a:ext cx="16334" cy="9098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D07D83-2EDB-4B71-A9B1-8677BFD6493F}"/>
              </a:ext>
            </a:extLst>
          </p:cNvPr>
          <p:cNvSpPr txBox="1"/>
          <p:nvPr/>
        </p:nvSpPr>
        <p:spPr>
          <a:xfrm>
            <a:off x="3045040" y="3244334"/>
            <a:ext cx="1114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1.323023</a:t>
            </a:r>
            <a:r>
              <a:rPr lang="en-US" dirty="0"/>
              <a:t> </a:t>
            </a:r>
          </a:p>
          <a:p>
            <a:r>
              <a:rPr lang="en-US" dirty="0"/>
              <a:t>(4’ 4”)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7F912-1509-4DED-B516-6174B93CB938}"/>
              </a:ext>
            </a:extLst>
          </p:cNvPr>
          <p:cNvSpPr txBox="1"/>
          <p:nvPr/>
        </p:nvSpPr>
        <p:spPr>
          <a:xfrm>
            <a:off x="4175760" y="6060555"/>
            <a:ext cx="385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 (23’)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F2AB56-E9E2-462A-957C-E967D5564793}"/>
              </a:ext>
            </a:extLst>
          </p:cNvPr>
          <p:cNvSpPr txBox="1"/>
          <p:nvPr/>
        </p:nvSpPr>
        <p:spPr>
          <a:xfrm>
            <a:off x="1015569" y="334425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2.7432</a:t>
            </a:r>
          </a:p>
          <a:p>
            <a:r>
              <a:rPr lang="en-US" dirty="0"/>
              <a:t>(9’)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1C2570-557B-403A-A9CC-8ABC72FE6F64}"/>
              </a:ext>
            </a:extLst>
          </p:cNvPr>
          <p:cNvCxnSpPr>
            <a:cxnSpLocks/>
          </p:cNvCxnSpPr>
          <p:nvPr/>
        </p:nvCxnSpPr>
        <p:spPr>
          <a:xfrm flipH="1" flipV="1">
            <a:off x="1383525" y="149383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146273-C711-4B11-8362-50CB970702AD}"/>
              </a:ext>
            </a:extLst>
          </p:cNvPr>
          <p:cNvSpPr txBox="1"/>
          <p:nvPr/>
        </p:nvSpPr>
        <p:spPr>
          <a:xfrm>
            <a:off x="5181597" y="5580471"/>
            <a:ext cx="1828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6.9492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D10C25-B405-492E-916C-555FF846932B}"/>
              </a:ext>
            </a:extLst>
          </p:cNvPr>
          <p:cNvSpPr txBox="1"/>
          <p:nvPr/>
        </p:nvSpPr>
        <p:spPr>
          <a:xfrm>
            <a:off x="186431" y="621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C8126F-FD6E-46D5-9F40-60AB9529D7CE}"/>
              </a:ext>
            </a:extLst>
          </p:cNvPr>
          <p:cNvSpPr txBox="1"/>
          <p:nvPr/>
        </p:nvSpPr>
        <p:spPr>
          <a:xfrm>
            <a:off x="10270528" y="62145"/>
            <a:ext cx="19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from interior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027C01-8336-4597-B43A-30D7F6280196}"/>
              </a:ext>
            </a:extLst>
          </p:cNvPr>
          <p:cNvSpPr txBox="1"/>
          <p:nvPr/>
        </p:nvSpPr>
        <p:spPr>
          <a:xfrm>
            <a:off x="1637603" y="743519"/>
            <a:ext cx="385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4.503738</a:t>
            </a:r>
            <a:r>
              <a:rPr lang="en-US" dirty="0"/>
              <a:t> 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9875CC4-E78D-4D79-8FBD-9092A5926507}"/>
              </a:ext>
            </a:extLst>
          </p:cNvPr>
          <p:cNvSpPr/>
          <p:nvPr/>
        </p:nvSpPr>
        <p:spPr>
          <a:xfrm>
            <a:off x="4174559" y="668868"/>
            <a:ext cx="4038107" cy="8367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A82649-4759-40DE-B936-002A1D6161D1}"/>
              </a:ext>
            </a:extLst>
          </p:cNvPr>
          <p:cNvCxnSpPr/>
          <p:nvPr/>
        </p:nvCxnSpPr>
        <p:spPr>
          <a:xfrm flipH="1" flipV="1">
            <a:off x="1981200" y="646920"/>
            <a:ext cx="2387600" cy="219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8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1E0F7-559D-438C-AC0B-0B11E4EFF334}"/>
              </a:ext>
            </a:extLst>
          </p:cNvPr>
          <p:cNvSpPr/>
          <p:nvPr/>
        </p:nvSpPr>
        <p:spPr>
          <a:xfrm>
            <a:off x="4175759" y="1508760"/>
            <a:ext cx="5042885" cy="38404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AA2C14-DC51-431A-8667-8006841393C3}"/>
              </a:ext>
            </a:extLst>
          </p:cNvPr>
          <p:cNvCxnSpPr>
            <a:cxnSpLocks/>
          </p:cNvCxnSpPr>
          <p:nvPr/>
        </p:nvCxnSpPr>
        <p:spPr>
          <a:xfrm flipH="1" flipV="1">
            <a:off x="1429305" y="533540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088040-9142-4532-9B28-2D54E1A8AFCB}"/>
              </a:ext>
            </a:extLst>
          </p:cNvPr>
          <p:cNvCxnSpPr>
            <a:cxnSpLocks/>
          </p:cNvCxnSpPr>
          <p:nvPr/>
        </p:nvCxnSpPr>
        <p:spPr>
          <a:xfrm>
            <a:off x="4188513" y="5335405"/>
            <a:ext cx="0" cy="89598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6926D2-9D8F-436C-B13C-683EC5DFCDB1}"/>
              </a:ext>
            </a:extLst>
          </p:cNvPr>
          <p:cNvGrpSpPr/>
          <p:nvPr/>
        </p:nvGrpSpPr>
        <p:grpSpPr>
          <a:xfrm>
            <a:off x="9561938" y="4615507"/>
            <a:ext cx="1810266" cy="1995242"/>
            <a:chOff x="9599260" y="4618404"/>
            <a:chExt cx="1810266" cy="199524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292B4D-373A-4EB3-AB34-D30F1CA7C981}"/>
                </a:ext>
              </a:extLst>
            </p:cNvPr>
            <p:cNvCxnSpPr/>
            <p:nvPr/>
          </p:nvCxnSpPr>
          <p:spPr>
            <a:xfrm>
              <a:off x="9889724" y="5621284"/>
              <a:ext cx="1188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F40451-FA5E-477D-BC3D-026E3DDE2692}"/>
                </a:ext>
              </a:extLst>
            </p:cNvPr>
            <p:cNvSpPr txBox="1"/>
            <p:nvPr/>
          </p:nvSpPr>
          <p:spPr>
            <a:xfrm>
              <a:off x="11075780" y="543661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582E30-292D-4F57-AA69-333AB8C25F27}"/>
                </a:ext>
              </a:extLst>
            </p:cNvPr>
            <p:cNvSpPr txBox="1"/>
            <p:nvPr/>
          </p:nvSpPr>
          <p:spPr>
            <a:xfrm>
              <a:off x="9599260" y="543661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BBF328-BE37-4867-80DA-F7BD5086889A}"/>
                </a:ext>
              </a:extLst>
            </p:cNvPr>
            <p:cNvSpPr txBox="1"/>
            <p:nvPr/>
          </p:nvSpPr>
          <p:spPr>
            <a:xfrm>
              <a:off x="10291033" y="4618404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0042F0-37EC-4E22-AE38-D0746FC9FEC5}"/>
                </a:ext>
              </a:extLst>
            </p:cNvPr>
            <p:cNvSpPr txBox="1"/>
            <p:nvPr/>
          </p:nvSpPr>
          <p:spPr>
            <a:xfrm>
              <a:off x="10334314" y="62443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548E9B-B5EC-44DA-ABCC-5037D0F133C4}"/>
              </a:ext>
            </a:extLst>
          </p:cNvPr>
          <p:cNvCxnSpPr>
            <a:cxnSpLocks/>
          </p:cNvCxnSpPr>
          <p:nvPr/>
        </p:nvCxnSpPr>
        <p:spPr>
          <a:xfrm>
            <a:off x="9219455" y="5351065"/>
            <a:ext cx="16334" cy="90981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7F912-1509-4DED-B516-6174B93CB938}"/>
              </a:ext>
            </a:extLst>
          </p:cNvPr>
          <p:cNvSpPr txBox="1"/>
          <p:nvPr/>
        </p:nvSpPr>
        <p:spPr>
          <a:xfrm>
            <a:off x="4825732" y="5783395"/>
            <a:ext cx="385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 (23’)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1C2570-557B-403A-A9CC-8ABC72FE6F64}"/>
              </a:ext>
            </a:extLst>
          </p:cNvPr>
          <p:cNvCxnSpPr>
            <a:cxnSpLocks/>
          </p:cNvCxnSpPr>
          <p:nvPr/>
        </p:nvCxnSpPr>
        <p:spPr>
          <a:xfrm flipH="1" flipV="1">
            <a:off x="1383525" y="1493835"/>
            <a:ext cx="2746456" cy="1383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D10C25-B405-492E-916C-555FF846932B}"/>
              </a:ext>
            </a:extLst>
          </p:cNvPr>
          <p:cNvSpPr txBox="1"/>
          <p:nvPr/>
        </p:nvSpPr>
        <p:spPr>
          <a:xfrm>
            <a:off x="186431" y="621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C8126F-FD6E-46D5-9F40-60AB9529D7CE}"/>
              </a:ext>
            </a:extLst>
          </p:cNvPr>
          <p:cNvSpPr txBox="1"/>
          <p:nvPr/>
        </p:nvSpPr>
        <p:spPr>
          <a:xfrm>
            <a:off x="10270528" y="62145"/>
            <a:ext cx="152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from top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027C01-8336-4597-B43A-30D7F6280196}"/>
              </a:ext>
            </a:extLst>
          </p:cNvPr>
          <p:cNvSpPr txBox="1"/>
          <p:nvPr/>
        </p:nvSpPr>
        <p:spPr>
          <a:xfrm>
            <a:off x="186431" y="3522742"/>
            <a:ext cx="385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4.503738</a:t>
            </a:r>
            <a:r>
              <a:rPr lang="en-US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81CFFF-C0E7-4B6F-B2B5-79C0BB3AE02D}"/>
              </a:ext>
            </a:extLst>
          </p:cNvPr>
          <p:cNvCxnSpPr>
            <a:cxnSpLocks/>
          </p:cNvCxnSpPr>
          <p:nvPr/>
        </p:nvCxnSpPr>
        <p:spPr>
          <a:xfrm rot="5400000">
            <a:off x="9844645" y="5613128"/>
            <a:ext cx="118872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1F74466-1F15-48F8-AF1E-DA8A23D2E0D3}"/>
              </a:ext>
            </a:extLst>
          </p:cNvPr>
          <p:cNvSpPr/>
          <p:nvPr/>
        </p:nvSpPr>
        <p:spPr>
          <a:xfrm>
            <a:off x="8408226" y="3385582"/>
            <a:ext cx="274320" cy="27432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8DE610-9296-447F-A494-A06A2E066F8E}"/>
              </a:ext>
            </a:extLst>
          </p:cNvPr>
          <p:cNvSpPr/>
          <p:nvPr/>
        </p:nvSpPr>
        <p:spPr>
          <a:xfrm>
            <a:off x="4516265" y="3385582"/>
            <a:ext cx="274320" cy="27432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D4379-D57F-4D27-AA7F-DDEFCF47D119}"/>
              </a:ext>
            </a:extLst>
          </p:cNvPr>
          <p:cNvSpPr txBox="1"/>
          <p:nvPr/>
        </p:nvSpPr>
        <p:spPr>
          <a:xfrm>
            <a:off x="10050211" y="1871315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 0: 2.05, 4.75</a:t>
            </a:r>
          </a:p>
        </p:txBody>
      </p:sp>
    </p:spTree>
    <p:extLst>
      <p:ext uri="{BB962C8B-B14F-4D97-AF65-F5344CB8AC3E}">
        <p14:creationId xmlns:p14="http://schemas.microsoft.com/office/powerpoint/2010/main" val="125580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AA7E0-43E6-4184-8691-B8474354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09" y="540266"/>
            <a:ext cx="6619766" cy="6317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82A81-410E-4FF3-84E4-05125F92C50E}"/>
              </a:ext>
            </a:extLst>
          </p:cNvPr>
          <p:cNvSpPr txBox="1"/>
          <p:nvPr/>
        </p:nvSpPr>
        <p:spPr>
          <a:xfrm>
            <a:off x="5453694" y="220799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 0: 2.05, 4.75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6E69A-ED50-4FA0-B6E8-ACE1EF5D181A}"/>
              </a:ext>
            </a:extLst>
          </p:cNvPr>
          <p:cNvSpPr txBox="1"/>
          <p:nvPr/>
        </p:nvSpPr>
        <p:spPr>
          <a:xfrm>
            <a:off x="5453694" y="428067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 1: 2.05, 2.25</a:t>
            </a:r>
          </a:p>
        </p:txBody>
      </p:sp>
    </p:spTree>
    <p:extLst>
      <p:ext uri="{BB962C8B-B14F-4D97-AF65-F5344CB8AC3E}">
        <p14:creationId xmlns:p14="http://schemas.microsoft.com/office/powerpoint/2010/main" val="197566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140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Grajewski,Gabriel</dc:creator>
  <cp:lastModifiedBy>Gabriel Grajewski</cp:lastModifiedBy>
  <cp:revision>12</cp:revision>
  <dcterms:created xsi:type="dcterms:W3CDTF">2021-09-15T17:42:25Z</dcterms:created>
  <dcterms:modified xsi:type="dcterms:W3CDTF">2021-12-04T23:41:17Z</dcterms:modified>
</cp:coreProperties>
</file>