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ic" charset="1" panose="00000000000000000000"/>
      <p:regular r:id="rId10"/>
    </p:embeddedFont>
    <p:embeddedFont>
      <p:font typeface="Antic Bold" charset="1" panose="00000000000000000000"/>
      <p:regular r:id="rId11"/>
    </p:embeddedFont>
    <p:embeddedFont>
      <p:font typeface="Antic Italics" charset="1" panose="00000000000000000000"/>
      <p:regular r:id="rId12"/>
    </p:embeddedFont>
    <p:embeddedFont>
      <p:font typeface="Antic Bold Italics" charset="1" panose="000000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Borsok" charset="1" panose="02000503000000020002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33" Target="slides/slide17.xml" Type="http://schemas.openxmlformats.org/officeDocument/2006/relationships/slide"/><Relationship Id="rId34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99004" y="6324578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8" y="0"/>
                </a:lnTo>
                <a:lnTo>
                  <a:pt x="4091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3974" y="7737799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970447" y="6201503"/>
            <a:ext cx="10914680" cy="1536295"/>
            <a:chOff x="0" y="0"/>
            <a:chExt cx="2874648" cy="4046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74648" cy="404621"/>
            </a:xfrm>
            <a:custGeom>
              <a:avLst/>
              <a:gdLst/>
              <a:ahLst/>
              <a:cxnLst/>
              <a:rect r="r" b="b" t="t" l="l"/>
              <a:pathLst>
                <a:path h="404621" w="2874648">
                  <a:moveTo>
                    <a:pt x="36175" y="0"/>
                  </a:moveTo>
                  <a:lnTo>
                    <a:pt x="2838473" y="0"/>
                  </a:lnTo>
                  <a:cubicBezTo>
                    <a:pt x="2848068" y="0"/>
                    <a:pt x="2857269" y="3811"/>
                    <a:pt x="2864053" y="10595"/>
                  </a:cubicBezTo>
                  <a:cubicBezTo>
                    <a:pt x="2870837" y="17380"/>
                    <a:pt x="2874648" y="26581"/>
                    <a:pt x="2874648" y="36175"/>
                  </a:cubicBezTo>
                  <a:lnTo>
                    <a:pt x="2874648" y="368446"/>
                  </a:lnTo>
                  <a:cubicBezTo>
                    <a:pt x="2874648" y="378040"/>
                    <a:pt x="2870837" y="387241"/>
                    <a:pt x="2864053" y="394026"/>
                  </a:cubicBezTo>
                  <a:cubicBezTo>
                    <a:pt x="2857269" y="400810"/>
                    <a:pt x="2848068" y="404621"/>
                    <a:pt x="2838473" y="404621"/>
                  </a:cubicBezTo>
                  <a:lnTo>
                    <a:pt x="36175" y="404621"/>
                  </a:lnTo>
                  <a:cubicBezTo>
                    <a:pt x="26581" y="404621"/>
                    <a:pt x="17380" y="400810"/>
                    <a:pt x="10595" y="394026"/>
                  </a:cubicBezTo>
                  <a:cubicBezTo>
                    <a:pt x="3811" y="387241"/>
                    <a:pt x="0" y="378040"/>
                    <a:pt x="0" y="368446"/>
                  </a:cubicBezTo>
                  <a:lnTo>
                    <a:pt x="0" y="36175"/>
                  </a:lnTo>
                  <a:cubicBezTo>
                    <a:pt x="0" y="26581"/>
                    <a:pt x="3811" y="17380"/>
                    <a:pt x="10595" y="10595"/>
                  </a:cubicBezTo>
                  <a:cubicBezTo>
                    <a:pt x="17380" y="3811"/>
                    <a:pt x="26581" y="0"/>
                    <a:pt x="36175" y="0"/>
                  </a:cubicBezTo>
                  <a:close/>
                </a:path>
              </a:pathLst>
            </a:custGeom>
            <a:solidFill>
              <a:srgbClr val="E8CDB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74648" cy="442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2076443">
            <a:off x="2670775" y="2815929"/>
            <a:ext cx="1203081" cy="2264132"/>
          </a:xfrm>
          <a:custGeom>
            <a:avLst/>
            <a:gdLst/>
            <a:ahLst/>
            <a:cxnLst/>
            <a:rect r="r" b="b" t="t" l="l"/>
            <a:pathLst>
              <a:path h="2264132" w="1203081">
                <a:moveTo>
                  <a:pt x="0" y="0"/>
                </a:moveTo>
                <a:lnTo>
                  <a:pt x="1203081" y="0"/>
                </a:lnTo>
                <a:lnTo>
                  <a:pt x="1203081" y="2264132"/>
                </a:lnTo>
                <a:lnTo>
                  <a:pt x="0" y="22641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34253" y="407638"/>
            <a:ext cx="14295716" cy="349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5"/>
              </a:lnSpc>
            </a:pPr>
            <a:r>
              <a:rPr lang="en-US" sz="9996">
                <a:solidFill>
                  <a:srgbClr val="5C8791"/>
                </a:solidFill>
                <a:latin typeface="Borsok"/>
              </a:rPr>
              <a:t>REQUIREMENT ANALYSIS AND DESIGN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003974" y="-920654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9" y="0"/>
                </a:lnTo>
                <a:lnTo>
                  <a:pt x="4054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423617"/>
            <a:ext cx="3308045" cy="2904633"/>
          </a:xfrm>
          <a:custGeom>
            <a:avLst/>
            <a:gdLst/>
            <a:ahLst/>
            <a:cxnLst/>
            <a:rect r="r" b="b" t="t" l="l"/>
            <a:pathLst>
              <a:path h="2904633" w="3308045">
                <a:moveTo>
                  <a:pt x="0" y="0"/>
                </a:moveTo>
                <a:lnTo>
                  <a:pt x="3308045" y="0"/>
                </a:lnTo>
                <a:lnTo>
                  <a:pt x="3308045" y="2904634"/>
                </a:lnTo>
                <a:lnTo>
                  <a:pt x="0" y="29046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944" r="0" b="-694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65808" y="6238853"/>
            <a:ext cx="8756384" cy="137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9"/>
              </a:lnSpc>
            </a:pPr>
            <a:r>
              <a:rPr lang="en-US" sz="3956">
                <a:solidFill>
                  <a:srgbClr val="916D4D"/>
                </a:solidFill>
                <a:latin typeface="Antic Bold"/>
              </a:rPr>
              <a:t>USE CASE : INVENTORY MANAGEMENT AND PRODUCT MANAGEMENT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59178" y="3909433"/>
            <a:ext cx="13670791" cy="245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69"/>
              </a:lnSpc>
            </a:pPr>
            <a:r>
              <a:rPr lang="en-US" sz="14264">
                <a:solidFill>
                  <a:srgbClr val="5C8791"/>
                </a:solidFill>
                <a:latin typeface="Borsok"/>
              </a:rPr>
              <a:t>PHONE STORE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31849" y="8267678"/>
            <a:ext cx="13925448" cy="840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6"/>
              </a:lnSpc>
              <a:spcBef>
                <a:spcPct val="0"/>
              </a:spcBef>
            </a:pPr>
            <a:r>
              <a:rPr lang="en-US" sz="4797">
                <a:solidFill>
                  <a:srgbClr val="000000"/>
                </a:solidFill>
                <a:latin typeface="Borsok"/>
              </a:rPr>
              <a:t>PRESENT BY : NGUYEN NHAT NAM - 521H0108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00162" y="1708337"/>
          <a:ext cx="17487675" cy="8398737"/>
        </p:xfrm>
        <a:graphic>
          <a:graphicData uri="http://schemas.openxmlformats.org/drawingml/2006/table">
            <a:tbl>
              <a:tblPr/>
              <a:tblGrid>
                <a:gridCol w="2422455"/>
                <a:gridCol w="3346033"/>
                <a:gridCol w="4010857"/>
                <a:gridCol w="4796344"/>
                <a:gridCol w="2911985"/>
              </a:tblGrid>
              <a:tr h="1463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 Extra Bold Bold"/>
                        </a:rPr>
                        <a:t>Test case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 Extra Bold Bold"/>
                        </a:rPr>
                        <a:t>Test case objective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 Extra Bold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 Extra Bold Bold"/>
                        </a:rPr>
                        <a:t>Expected 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 Extra Bold Bold"/>
                        </a:rPr>
                        <a:t>Status (Pass/ Fail)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Verify that products under 10 million cannot be searched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Search for products that do not exist in the inventory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Displays an error message “no products”.Textbox gets focus.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79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Verify that the product name search does not contain special characters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Search for product names that contain special characters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Displays an error message “Product does not exist”.Textbox gets focus.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Add item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When adding a product, the information in the textbox is invalid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Displays an error message “Information at location... is invalid”.Textbox gets focus.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2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Available item stock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Click textbox In stock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It should reflect automatically item stock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Delete item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Click textbox bin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It should be deleted automatically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Extra Bold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710736" y="-32240"/>
            <a:ext cx="16815322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Test case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66859" y="3402782"/>
            <a:ext cx="11224952" cy="396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97"/>
              </a:lnSpc>
            </a:pPr>
            <a:r>
              <a:rPr lang="en-US" sz="11355">
                <a:solidFill>
                  <a:srgbClr val="5C8791"/>
                </a:solidFill>
                <a:latin typeface="Borsok"/>
              </a:rPr>
              <a:t>PRODUCT </a:t>
            </a:r>
          </a:p>
          <a:p>
            <a:pPr algn="ctr">
              <a:lnSpc>
                <a:spcPts val="15897"/>
              </a:lnSpc>
            </a:pPr>
            <a:r>
              <a:rPr lang="en-US" sz="11355">
                <a:solidFill>
                  <a:srgbClr val="5C8791"/>
                </a:solidFill>
                <a:latin typeface="Borsok"/>
              </a:rPr>
              <a:t>MANAGEMENT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876653">
            <a:off x="5176193" y="2405894"/>
            <a:ext cx="1076189" cy="2025327"/>
          </a:xfrm>
          <a:custGeom>
            <a:avLst/>
            <a:gdLst/>
            <a:ahLst/>
            <a:cxnLst/>
            <a:rect r="r" b="b" t="t" l="l"/>
            <a:pathLst>
              <a:path h="2025327" w="1076189">
                <a:moveTo>
                  <a:pt x="0" y="0"/>
                </a:moveTo>
                <a:lnTo>
                  <a:pt x="1076189" y="0"/>
                </a:lnTo>
                <a:lnTo>
                  <a:pt x="1076189" y="2025327"/>
                </a:lnTo>
                <a:lnTo>
                  <a:pt x="0" y="2025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98584" y="5759367"/>
            <a:ext cx="1067557" cy="1386438"/>
          </a:xfrm>
          <a:custGeom>
            <a:avLst/>
            <a:gdLst/>
            <a:ahLst/>
            <a:cxnLst/>
            <a:rect r="r" b="b" t="t" l="l"/>
            <a:pathLst>
              <a:path h="1386438" w="1067557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35449">
            <a:off x="1387483" y="3580011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91860" y="1658821"/>
            <a:ext cx="12104280" cy="8628179"/>
          </a:xfrm>
          <a:custGeom>
            <a:avLst/>
            <a:gdLst/>
            <a:ahLst/>
            <a:cxnLst/>
            <a:rect r="r" b="b" t="t" l="l"/>
            <a:pathLst>
              <a:path h="8628179" w="12104280">
                <a:moveTo>
                  <a:pt x="0" y="0"/>
                </a:moveTo>
                <a:lnTo>
                  <a:pt x="12104280" y="0"/>
                </a:lnTo>
                <a:lnTo>
                  <a:pt x="12104280" y="8628179"/>
                </a:lnTo>
                <a:lnTo>
                  <a:pt x="0" y="86281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690"/>
            <a:ext cx="15257036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USE CASE DIAGRAM  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8879067" cy="10287000"/>
          </a:xfrm>
          <a:custGeom>
            <a:avLst/>
            <a:gdLst/>
            <a:ahLst/>
            <a:cxnLst/>
            <a:rect r="r" b="b" t="t" l="l"/>
            <a:pathLst>
              <a:path h="10287000" w="8879067">
                <a:moveTo>
                  <a:pt x="0" y="0"/>
                </a:moveTo>
                <a:lnTo>
                  <a:pt x="8879067" y="0"/>
                </a:lnTo>
                <a:lnTo>
                  <a:pt x="88790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6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04936" y="2642204"/>
            <a:ext cx="6869475" cy="391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25"/>
              </a:lnSpc>
            </a:pPr>
            <a:r>
              <a:rPr lang="en-US" sz="11161">
                <a:solidFill>
                  <a:srgbClr val="5C8791"/>
                </a:solidFill>
                <a:latin typeface="Borsok"/>
              </a:rPr>
              <a:t>ACTIVITY DIAGRAM 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8293395" cy="10287000"/>
          </a:xfrm>
          <a:custGeom>
            <a:avLst/>
            <a:gdLst/>
            <a:ahLst/>
            <a:cxnLst/>
            <a:rect r="r" b="b" t="t" l="l"/>
            <a:pathLst>
              <a:path h="10287000" w="8293395">
                <a:moveTo>
                  <a:pt x="0" y="0"/>
                </a:moveTo>
                <a:lnTo>
                  <a:pt x="8293395" y="0"/>
                </a:lnTo>
                <a:lnTo>
                  <a:pt x="82933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55240" y="2651729"/>
            <a:ext cx="9288782" cy="383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USE CASE DESCRIPTION 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7005" y="1651286"/>
            <a:ext cx="15773990" cy="8635714"/>
          </a:xfrm>
          <a:custGeom>
            <a:avLst/>
            <a:gdLst/>
            <a:ahLst/>
            <a:cxnLst/>
            <a:rect r="r" b="b" t="t" l="l"/>
            <a:pathLst>
              <a:path h="8635714" w="15773990">
                <a:moveTo>
                  <a:pt x="0" y="0"/>
                </a:moveTo>
                <a:lnTo>
                  <a:pt x="15773990" y="0"/>
                </a:lnTo>
                <a:lnTo>
                  <a:pt x="15773990" y="8635714"/>
                </a:lnTo>
                <a:lnTo>
                  <a:pt x="0" y="8635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0736" y="-32240"/>
            <a:ext cx="16815322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class diagram 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575343"/>
            <a:ext cx="16497358" cy="8711657"/>
          </a:xfrm>
          <a:custGeom>
            <a:avLst/>
            <a:gdLst/>
            <a:ahLst/>
            <a:cxnLst/>
            <a:rect r="r" b="b" t="t" l="l"/>
            <a:pathLst>
              <a:path h="8711657" w="16497358">
                <a:moveTo>
                  <a:pt x="0" y="0"/>
                </a:moveTo>
                <a:lnTo>
                  <a:pt x="16497358" y="0"/>
                </a:lnTo>
                <a:lnTo>
                  <a:pt x="16497358" y="8711657"/>
                </a:lnTo>
                <a:lnTo>
                  <a:pt x="0" y="87116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988" t="0" r="0" b="-751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0736" y="-32240"/>
            <a:ext cx="16815322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sequence diagram 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80269" y="6834150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8" y="0"/>
                </a:lnTo>
                <a:lnTo>
                  <a:pt x="4091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382150" y="-60049"/>
            <a:ext cx="19052299" cy="145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6"/>
              </a:lnSpc>
            </a:pPr>
            <a:r>
              <a:rPr lang="en-US" sz="8362">
                <a:solidFill>
                  <a:srgbClr val="5C8791"/>
                </a:solidFill>
                <a:latin typeface="Borsok"/>
              </a:rPr>
              <a:t>design ui : manage Product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1302173"/>
            <a:ext cx="18288000" cy="8984827"/>
          </a:xfrm>
          <a:custGeom>
            <a:avLst/>
            <a:gdLst/>
            <a:ahLst/>
            <a:cxnLst/>
            <a:rect r="r" b="b" t="t" l="l"/>
            <a:pathLst>
              <a:path h="8984827" w="18288000">
                <a:moveTo>
                  <a:pt x="0" y="0"/>
                </a:moveTo>
                <a:lnTo>
                  <a:pt x="18288000" y="0"/>
                </a:lnTo>
                <a:lnTo>
                  <a:pt x="18288000" y="8984827"/>
                </a:lnTo>
                <a:lnTo>
                  <a:pt x="0" y="89848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944" r="0" b="-5548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0736" y="-3665"/>
            <a:ext cx="16815322" cy="166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6"/>
              </a:lnSpc>
            </a:pPr>
            <a:r>
              <a:rPr lang="en-US" sz="9661">
                <a:solidFill>
                  <a:srgbClr val="5C8791"/>
                </a:solidFill>
                <a:latin typeface="Borsok"/>
              </a:rPr>
              <a:t>design ui : add product  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1862" y="1271212"/>
            <a:ext cx="18525812" cy="9015788"/>
          </a:xfrm>
          <a:custGeom>
            <a:avLst/>
            <a:gdLst/>
            <a:ahLst/>
            <a:cxnLst/>
            <a:rect r="r" b="b" t="t" l="l"/>
            <a:pathLst>
              <a:path h="9015788" w="18525812">
                <a:moveTo>
                  <a:pt x="0" y="0"/>
                </a:moveTo>
                <a:lnTo>
                  <a:pt x="18525812" y="0"/>
                </a:lnTo>
                <a:lnTo>
                  <a:pt x="18525812" y="9015788"/>
                </a:lnTo>
                <a:lnTo>
                  <a:pt x="0" y="90157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239" r="0" b="-734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66859" y="3402782"/>
            <a:ext cx="11224952" cy="396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97"/>
              </a:lnSpc>
            </a:pPr>
            <a:r>
              <a:rPr lang="en-US" sz="11355">
                <a:solidFill>
                  <a:srgbClr val="5C8791"/>
                </a:solidFill>
                <a:latin typeface="Borsok"/>
              </a:rPr>
              <a:t>INVENTORY MANAGEMENT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876653">
            <a:off x="4391782" y="2405894"/>
            <a:ext cx="1076189" cy="2025327"/>
          </a:xfrm>
          <a:custGeom>
            <a:avLst/>
            <a:gdLst/>
            <a:ahLst/>
            <a:cxnLst/>
            <a:rect r="r" b="b" t="t" l="l"/>
            <a:pathLst>
              <a:path h="2025327" w="1076189">
                <a:moveTo>
                  <a:pt x="0" y="0"/>
                </a:moveTo>
                <a:lnTo>
                  <a:pt x="1076188" y="0"/>
                </a:lnTo>
                <a:lnTo>
                  <a:pt x="1076188" y="2025327"/>
                </a:lnTo>
                <a:lnTo>
                  <a:pt x="0" y="2025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98584" y="5759367"/>
            <a:ext cx="1067557" cy="1386438"/>
          </a:xfrm>
          <a:custGeom>
            <a:avLst/>
            <a:gdLst/>
            <a:ahLst/>
            <a:cxnLst/>
            <a:rect r="r" b="b" t="t" l="l"/>
            <a:pathLst>
              <a:path h="1386438" w="1067557">
                <a:moveTo>
                  <a:pt x="0" y="0"/>
                </a:moveTo>
                <a:lnTo>
                  <a:pt x="1067557" y="0"/>
                </a:lnTo>
                <a:lnTo>
                  <a:pt x="1067557" y="1386438"/>
                </a:lnTo>
                <a:lnTo>
                  <a:pt x="0" y="138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35449">
            <a:off x="1387483" y="3580011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56793" y="1589861"/>
            <a:ext cx="11579428" cy="8697139"/>
          </a:xfrm>
          <a:custGeom>
            <a:avLst/>
            <a:gdLst/>
            <a:ahLst/>
            <a:cxnLst/>
            <a:rect r="r" b="b" t="t" l="l"/>
            <a:pathLst>
              <a:path h="8697139" w="11579428">
                <a:moveTo>
                  <a:pt x="0" y="0"/>
                </a:moveTo>
                <a:lnTo>
                  <a:pt x="11579428" y="0"/>
                </a:lnTo>
                <a:lnTo>
                  <a:pt x="11579428" y="8697139"/>
                </a:lnTo>
                <a:lnTo>
                  <a:pt x="0" y="86971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690"/>
            <a:ext cx="15257036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USE CASE DIAGRAM  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10370" y="1573931"/>
            <a:ext cx="11067260" cy="8713069"/>
          </a:xfrm>
          <a:custGeom>
            <a:avLst/>
            <a:gdLst/>
            <a:ahLst/>
            <a:cxnLst/>
            <a:rect r="r" b="b" t="t" l="l"/>
            <a:pathLst>
              <a:path h="8713069" w="11067260">
                <a:moveTo>
                  <a:pt x="0" y="0"/>
                </a:moveTo>
                <a:lnTo>
                  <a:pt x="11067260" y="0"/>
                </a:lnTo>
                <a:lnTo>
                  <a:pt x="11067260" y="8713069"/>
                </a:lnTo>
                <a:lnTo>
                  <a:pt x="0" y="87130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690"/>
            <a:ext cx="15257036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ACTIVITY DIAGRAM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17382" y="1402739"/>
            <a:ext cx="12002030" cy="8884261"/>
          </a:xfrm>
          <a:custGeom>
            <a:avLst/>
            <a:gdLst/>
            <a:ahLst/>
            <a:cxnLst/>
            <a:rect r="r" b="b" t="t" l="l"/>
            <a:pathLst>
              <a:path h="8884261" w="12002030">
                <a:moveTo>
                  <a:pt x="0" y="0"/>
                </a:moveTo>
                <a:lnTo>
                  <a:pt x="12002030" y="0"/>
                </a:lnTo>
                <a:lnTo>
                  <a:pt x="12002030" y="8884261"/>
                </a:lnTo>
                <a:lnTo>
                  <a:pt x="0" y="88842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0736" y="-32240"/>
            <a:ext cx="16815322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USE CASE DESCRIPTION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20128" y="1530602"/>
            <a:ext cx="12396538" cy="8756398"/>
          </a:xfrm>
          <a:custGeom>
            <a:avLst/>
            <a:gdLst/>
            <a:ahLst/>
            <a:cxnLst/>
            <a:rect r="r" b="b" t="t" l="l"/>
            <a:pathLst>
              <a:path h="8756398" w="12396538">
                <a:moveTo>
                  <a:pt x="0" y="0"/>
                </a:moveTo>
                <a:lnTo>
                  <a:pt x="12396538" y="0"/>
                </a:lnTo>
                <a:lnTo>
                  <a:pt x="12396538" y="8756398"/>
                </a:lnTo>
                <a:lnTo>
                  <a:pt x="0" y="87563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0736" y="-32240"/>
            <a:ext cx="16815322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class diagram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59696" y="1400353"/>
            <a:ext cx="13368608" cy="8886647"/>
          </a:xfrm>
          <a:custGeom>
            <a:avLst/>
            <a:gdLst/>
            <a:ahLst/>
            <a:cxnLst/>
            <a:rect r="r" b="b" t="t" l="l"/>
            <a:pathLst>
              <a:path h="8886647" w="13368608">
                <a:moveTo>
                  <a:pt x="0" y="0"/>
                </a:moveTo>
                <a:lnTo>
                  <a:pt x="13368608" y="0"/>
                </a:lnTo>
                <a:lnTo>
                  <a:pt x="13368608" y="8886647"/>
                </a:lnTo>
                <a:lnTo>
                  <a:pt x="0" y="88866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0736" y="-32240"/>
            <a:ext cx="16815322" cy="189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45"/>
              </a:lnSpc>
            </a:pPr>
            <a:r>
              <a:rPr lang="en-US" sz="10961">
                <a:solidFill>
                  <a:srgbClr val="5C8791"/>
                </a:solidFill>
                <a:latin typeface="Borsok"/>
              </a:rPr>
              <a:t>sequence diagram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861040"/>
            <a:ext cx="18288000" cy="7568393"/>
          </a:xfrm>
          <a:custGeom>
            <a:avLst/>
            <a:gdLst/>
            <a:ahLst/>
            <a:cxnLst/>
            <a:rect r="r" b="b" t="t" l="l"/>
            <a:pathLst>
              <a:path h="7568393" w="18288000">
                <a:moveTo>
                  <a:pt x="0" y="0"/>
                </a:moveTo>
                <a:lnTo>
                  <a:pt x="18288000" y="0"/>
                </a:lnTo>
                <a:lnTo>
                  <a:pt x="18288000" y="7568393"/>
                </a:lnTo>
                <a:lnTo>
                  <a:pt x="0" y="75683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58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82150" y="-60049"/>
            <a:ext cx="19052299" cy="145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6"/>
              </a:lnSpc>
            </a:pPr>
            <a:r>
              <a:rPr lang="en-US" sz="8362">
                <a:solidFill>
                  <a:srgbClr val="5C8791"/>
                </a:solidFill>
                <a:latin typeface="Borsok"/>
              </a:rPr>
              <a:t>design ui : mANAGE PRODUCT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D8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374" y="-1234471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98233" y="7372033"/>
            <a:ext cx="4091579" cy="4114800"/>
          </a:xfrm>
          <a:custGeom>
            <a:avLst/>
            <a:gdLst/>
            <a:ahLst/>
            <a:cxnLst/>
            <a:rect r="r" b="b" t="t" l="l"/>
            <a:pathLst>
              <a:path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2374" y="7855561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98584" y="-177411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35449">
            <a:off x="8315869" y="8258620"/>
            <a:ext cx="2200783" cy="863807"/>
          </a:xfrm>
          <a:custGeom>
            <a:avLst/>
            <a:gdLst/>
            <a:ahLst/>
            <a:cxnLst/>
            <a:rect r="r" b="b" t="t" l="l"/>
            <a:pathLst>
              <a:path h="863807" w="2200783">
                <a:moveTo>
                  <a:pt x="0" y="0"/>
                </a:moveTo>
                <a:lnTo>
                  <a:pt x="2200783" y="0"/>
                </a:lnTo>
                <a:lnTo>
                  <a:pt x="2200783" y="863807"/>
                </a:lnTo>
                <a:lnTo>
                  <a:pt x="0" y="86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979217"/>
            <a:ext cx="18288000" cy="7586025"/>
          </a:xfrm>
          <a:custGeom>
            <a:avLst/>
            <a:gdLst/>
            <a:ahLst/>
            <a:cxnLst/>
            <a:rect r="r" b="b" t="t" l="l"/>
            <a:pathLst>
              <a:path h="7586025" w="18288000">
                <a:moveTo>
                  <a:pt x="0" y="0"/>
                </a:moveTo>
                <a:lnTo>
                  <a:pt x="18288000" y="0"/>
                </a:lnTo>
                <a:lnTo>
                  <a:pt x="18288000" y="7586025"/>
                </a:lnTo>
                <a:lnTo>
                  <a:pt x="0" y="75860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0736" y="-3665"/>
            <a:ext cx="16815322" cy="166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6"/>
              </a:lnSpc>
            </a:pPr>
            <a:r>
              <a:rPr lang="en-US" sz="9661">
                <a:solidFill>
                  <a:srgbClr val="5C8791"/>
                </a:solidFill>
                <a:latin typeface="Borsok"/>
              </a:rPr>
              <a:t>design ui : aDD PRODUCT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DAF29aej4TI</dc:identifier>
  <dcterms:modified xsi:type="dcterms:W3CDTF">2011-08-01T06:04:30Z</dcterms:modified>
  <cp:revision>1</cp:revision>
  <dc:title>RAD</dc:title>
</cp:coreProperties>
</file>