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2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5D715-9B26-4A41-B199-9857A954BAA2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931-7546-4A68-A237-701402A363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194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5D715-9B26-4A41-B199-9857A954BAA2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931-7546-4A68-A237-701402A363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55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5D715-9B26-4A41-B199-9857A954BAA2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931-7546-4A68-A237-701402A363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67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5D715-9B26-4A41-B199-9857A954BAA2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931-7546-4A68-A237-701402A363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28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5D715-9B26-4A41-B199-9857A954BAA2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931-7546-4A68-A237-701402A363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80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5D715-9B26-4A41-B199-9857A954BAA2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931-7546-4A68-A237-701402A363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28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5D715-9B26-4A41-B199-9857A954BAA2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931-7546-4A68-A237-701402A363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34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5D715-9B26-4A41-B199-9857A954BAA2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931-7546-4A68-A237-701402A363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35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5D715-9B26-4A41-B199-9857A954BAA2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931-7546-4A68-A237-701402A363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55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5D715-9B26-4A41-B199-9857A954BAA2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931-7546-4A68-A237-701402A363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13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5D715-9B26-4A41-B199-9857A954BAA2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931-7546-4A68-A237-701402A363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20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5D715-9B26-4A41-B199-9857A954BAA2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28931-7546-4A68-A237-701402A363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22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essoa pulando com moto em pista de terra&#10;&#10;Descrição gerada automaticamente">
            <a:extLst>
              <a:ext uri="{FF2B5EF4-FFF2-40B4-BE49-F238E27FC236}">
                <a16:creationId xmlns:a16="http://schemas.microsoft.com/office/drawing/2014/main" id="{C7607A98-5CB6-AC8E-DD26-291F2170BA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A1344DAD-027F-3F80-0C50-FB4DC6C6407D}"/>
              </a:ext>
            </a:extLst>
          </p:cNvPr>
          <p:cNvSpPr/>
          <p:nvPr/>
        </p:nvSpPr>
        <p:spPr>
          <a:xfrm>
            <a:off x="62983" y="55985"/>
            <a:ext cx="1266631" cy="50105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B28AE584-C45B-5B09-21F5-483ACA979F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569" t="15068" r="25370" b="20170"/>
          <a:stretch/>
        </p:blipFill>
        <p:spPr>
          <a:xfrm>
            <a:off x="153953" y="118965"/>
            <a:ext cx="1098680" cy="832757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D7E660BE-0485-2706-9862-A2B45FE1F01D}"/>
              </a:ext>
            </a:extLst>
          </p:cNvPr>
          <p:cNvSpPr/>
          <p:nvPr/>
        </p:nvSpPr>
        <p:spPr>
          <a:xfrm>
            <a:off x="1420585" y="55985"/>
            <a:ext cx="7660433" cy="3428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00" dirty="0"/>
          </a:p>
        </p:txBody>
      </p:sp>
    </p:spTree>
    <p:extLst>
      <p:ext uri="{BB962C8B-B14F-4D97-AF65-F5344CB8AC3E}">
        <p14:creationId xmlns:p14="http://schemas.microsoft.com/office/powerpoint/2010/main" val="3765428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223</TotalTime>
  <Words>0</Words>
  <Application>Microsoft Office PowerPoint</Application>
  <PresentationFormat>Apresentação na tela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LAERCIO AZEVEDO DE SA</dc:creator>
  <cp:lastModifiedBy>LAERCIO AZEVEDO DE SA</cp:lastModifiedBy>
  <cp:revision>2</cp:revision>
  <dcterms:created xsi:type="dcterms:W3CDTF">2023-08-04T17:57:10Z</dcterms:created>
  <dcterms:modified xsi:type="dcterms:W3CDTF">2023-08-04T21:40:29Z</dcterms:modified>
</cp:coreProperties>
</file>