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3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0" y="-97"/>
      </p:cViewPr>
      <p:guideLst>
        <p:guide pos="1378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2743f2dd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2743f2dd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2743f2dd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2743f2dd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82743f2dd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82743f2dd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2743f2ddf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2743f2ddf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2743f2dd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82743f2dd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2743f2ddf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2743f2ddf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6c4cb017b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6c4cb017b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82743f2dd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82743f2dd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75e48a663a_0_1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75e48a663a_0_1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c4cb017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c4cb017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75e48a663a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75e48a663a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2743f2dd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2743f2dd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2743f2d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2743f2dd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6c4cb017b4_0_25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6c4cb017b4_0_25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2743f2dd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82743f2dd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6c4cb017b4_0_25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6c4cb017b4_0_25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2" name="Google Shape;12;p2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55" name="Google Shape;55;p2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2326950" y="1260000"/>
            <a:ext cx="4490100" cy="3883500"/>
          </a:xfrm>
          <a:prstGeom prst="triangle">
            <a:avLst>
              <a:gd name="adj" fmla="val 50000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1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320" name="Google Shape;320;p11"/>
            <p:cNvSpPr/>
            <p:nvPr/>
          </p:nvSpPr>
          <p:spPr>
            <a:xfrm>
              <a:off x="37875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86562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943775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021900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1000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1782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2563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433447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7875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8656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94375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402190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1000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1782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2563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3447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7875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8656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94375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02190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1000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41782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2563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33447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7875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8656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94375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02190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1000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1782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2563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33447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7875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8656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94375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02190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1000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1782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2563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433447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361" name="Google Shape;361;p11"/>
            <p:cNvSpPr/>
            <p:nvPr/>
          </p:nvSpPr>
          <p:spPr>
            <a:xfrm>
              <a:off x="4577450" y="2046575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extrusionOk="0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4577450" y="2046575"/>
              <a:ext cx="143725" cy="143750"/>
            </a:xfrm>
            <a:custGeom>
              <a:avLst/>
              <a:gdLst/>
              <a:ahLst/>
              <a:cxnLst/>
              <a:rect l="l" t="t" r="r" b="b"/>
              <a:pathLst>
                <a:path w="5749" h="5750" extrusionOk="0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4577450" y="2046575"/>
              <a:ext cx="210175" cy="210150"/>
            </a:xfrm>
            <a:custGeom>
              <a:avLst/>
              <a:gdLst/>
              <a:ahLst/>
              <a:cxnLst/>
              <a:rect l="l" t="t" r="r" b="b"/>
              <a:pathLst>
                <a:path w="8407" h="8406" extrusionOk="0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4577450" y="2046575"/>
              <a:ext cx="276575" cy="276575"/>
            </a:xfrm>
            <a:custGeom>
              <a:avLst/>
              <a:gdLst/>
              <a:ahLst/>
              <a:cxnLst/>
              <a:rect l="l" t="t" r="r" b="b"/>
              <a:pathLst>
                <a:path w="11063" h="11063" extrusionOk="0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4577450" y="2046575"/>
              <a:ext cx="343000" cy="343000"/>
            </a:xfrm>
            <a:custGeom>
              <a:avLst/>
              <a:gdLst/>
              <a:ahLst/>
              <a:cxnLst/>
              <a:rect l="l" t="t" r="r" b="b"/>
              <a:pathLst>
                <a:path w="13720" h="13720" extrusionOk="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4577450" y="2046575"/>
              <a:ext cx="388400" cy="388400"/>
            </a:xfrm>
            <a:custGeom>
              <a:avLst/>
              <a:gdLst/>
              <a:ahLst/>
              <a:cxnLst/>
              <a:rect l="l" t="t" r="r" b="b"/>
              <a:pathLst>
                <a:path w="15536" h="15536" extrusionOk="0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4622850" y="2091975"/>
              <a:ext cx="343000" cy="343000"/>
            </a:xfrm>
            <a:custGeom>
              <a:avLst/>
              <a:gdLst/>
              <a:ahLst/>
              <a:cxnLst/>
              <a:rect l="l" t="t" r="r" b="b"/>
              <a:pathLst>
                <a:path w="13720" h="13720" extrusionOk="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689275" y="2158400"/>
              <a:ext cx="276575" cy="276575"/>
            </a:xfrm>
            <a:custGeom>
              <a:avLst/>
              <a:gdLst/>
              <a:ahLst/>
              <a:cxnLst/>
              <a:rect l="l" t="t" r="r" b="b"/>
              <a:pathLst>
                <a:path w="11063" h="11063" extrusionOk="0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4755700" y="2224825"/>
              <a:ext cx="210150" cy="210150"/>
            </a:xfrm>
            <a:custGeom>
              <a:avLst/>
              <a:gdLst/>
              <a:ahLst/>
              <a:cxnLst/>
              <a:rect l="l" t="t" r="r" b="b"/>
              <a:pathLst>
                <a:path w="8406" h="8406" extrusionOk="0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4822125" y="2291250"/>
              <a:ext cx="143725" cy="143725"/>
            </a:xfrm>
            <a:custGeom>
              <a:avLst/>
              <a:gdLst/>
              <a:ahLst/>
              <a:cxnLst/>
              <a:rect l="l" t="t" r="r" b="b"/>
              <a:pathLst>
                <a:path w="5749" h="5749" extrusionOk="0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4888550" y="2357650"/>
              <a:ext cx="77300" cy="77325"/>
            </a:xfrm>
            <a:custGeom>
              <a:avLst/>
              <a:gdLst/>
              <a:ahLst/>
              <a:cxnLst/>
              <a:rect l="l" t="t" r="r" b="b"/>
              <a:pathLst>
                <a:path w="3092" h="3093" extrusionOk="0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1"/>
          <p:cNvSpPr txBox="1">
            <a:spLocks noGrp="1"/>
          </p:cNvSpPr>
          <p:nvPr>
            <p:ph type="title" hasCustomPrompt="1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>
            <a:spLocks noGrp="1"/>
          </p:cNvSpPr>
          <p:nvPr>
            <p:ph type="body" idx="1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ONE_COLUMN_TEXT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>
            <a:spLocks noGrp="1"/>
          </p:cNvSpPr>
          <p:nvPr>
            <p:ph type="body" idx="1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78" name="Google Shape;378;p13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79" name="Google Shape;379;p13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>
            <a:spLocks noGrp="1"/>
          </p:cNvSpPr>
          <p:nvPr>
            <p:ph type="title" hasCustomPrompt="1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" name="Google Shape;391;p14"/>
          <p:cNvSpPr txBox="1">
            <a:spLocks noGrp="1"/>
          </p:cNvSpPr>
          <p:nvPr>
            <p:ph type="title" idx="2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2" name="Google Shape;392;p1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93" name="Google Shape;393;p14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14"/>
          <p:cNvSpPr txBox="1">
            <a:spLocks noGrp="1"/>
          </p:cNvSpPr>
          <p:nvPr>
            <p:ph type="title" idx="3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4" name="Google Shape;404;p14"/>
          <p:cNvSpPr txBox="1">
            <a:spLocks noGrp="1"/>
          </p:cNvSpPr>
          <p:nvPr>
            <p:ph type="subTitle" idx="1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5" name="Google Shape;405;p14"/>
          <p:cNvSpPr txBox="1">
            <a:spLocks noGrp="1"/>
          </p:cNvSpPr>
          <p:nvPr>
            <p:ph type="title" idx="4" hasCustomPrompt="1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6" name="Google Shape;406;p14"/>
          <p:cNvSpPr txBox="1">
            <a:spLocks noGrp="1"/>
          </p:cNvSpPr>
          <p:nvPr>
            <p:ph type="title" idx="5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subTitle" idx="6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8" name="Google Shape;408;p14"/>
          <p:cNvSpPr txBox="1">
            <a:spLocks noGrp="1"/>
          </p:cNvSpPr>
          <p:nvPr>
            <p:ph type="title" idx="7" hasCustomPrompt="1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9" name="Google Shape;409;p14"/>
          <p:cNvSpPr txBox="1">
            <a:spLocks noGrp="1"/>
          </p:cNvSpPr>
          <p:nvPr>
            <p:ph type="title" idx="8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0" name="Google Shape;410;p14"/>
          <p:cNvSpPr txBox="1">
            <a:spLocks noGrp="1"/>
          </p:cNvSpPr>
          <p:nvPr>
            <p:ph type="subTitle" idx="9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title" idx="13" hasCustomPrompt="1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2" name="Google Shape;412;p14"/>
          <p:cNvSpPr txBox="1">
            <a:spLocks noGrp="1"/>
          </p:cNvSpPr>
          <p:nvPr>
            <p:ph type="title" idx="14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subTitle" idx="15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14" name="Google Shape;414;p14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415" name="Google Shape;415;p14"/>
            <p:cNvSpPr/>
            <p:nvPr/>
          </p:nvSpPr>
          <p:spPr>
            <a:xfrm>
              <a:off x="37875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386562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3943775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021900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1000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41782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2563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433447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37875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38656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94375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402190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41000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41782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42563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33447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7875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8656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94375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402190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1000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41782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42563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33447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7875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8656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94375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402190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41000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41782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2563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433447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7875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8656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94375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402190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41000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1782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42563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33447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4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456" name="Google Shape;456;p14"/>
            <p:cNvSpPr/>
            <p:nvPr/>
          </p:nvSpPr>
          <p:spPr>
            <a:xfrm>
              <a:off x="4577450" y="2046575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extrusionOk="0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4577450" y="2046575"/>
              <a:ext cx="143725" cy="143750"/>
            </a:xfrm>
            <a:custGeom>
              <a:avLst/>
              <a:gdLst/>
              <a:ahLst/>
              <a:cxnLst/>
              <a:rect l="l" t="t" r="r" b="b"/>
              <a:pathLst>
                <a:path w="5749" h="5750" extrusionOk="0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577450" y="2046575"/>
              <a:ext cx="210175" cy="210150"/>
            </a:xfrm>
            <a:custGeom>
              <a:avLst/>
              <a:gdLst/>
              <a:ahLst/>
              <a:cxnLst/>
              <a:rect l="l" t="t" r="r" b="b"/>
              <a:pathLst>
                <a:path w="8407" h="8406" extrusionOk="0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577450" y="2046575"/>
              <a:ext cx="276575" cy="276575"/>
            </a:xfrm>
            <a:custGeom>
              <a:avLst/>
              <a:gdLst/>
              <a:ahLst/>
              <a:cxnLst/>
              <a:rect l="l" t="t" r="r" b="b"/>
              <a:pathLst>
                <a:path w="11063" h="11063" extrusionOk="0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577450" y="2046575"/>
              <a:ext cx="343000" cy="343000"/>
            </a:xfrm>
            <a:custGeom>
              <a:avLst/>
              <a:gdLst/>
              <a:ahLst/>
              <a:cxnLst/>
              <a:rect l="l" t="t" r="r" b="b"/>
              <a:pathLst>
                <a:path w="13720" h="13720" extrusionOk="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577450" y="2046575"/>
              <a:ext cx="388400" cy="388400"/>
            </a:xfrm>
            <a:custGeom>
              <a:avLst/>
              <a:gdLst/>
              <a:ahLst/>
              <a:cxnLst/>
              <a:rect l="l" t="t" r="r" b="b"/>
              <a:pathLst>
                <a:path w="15536" h="15536" extrusionOk="0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622850" y="2091975"/>
              <a:ext cx="343000" cy="343000"/>
            </a:xfrm>
            <a:custGeom>
              <a:avLst/>
              <a:gdLst/>
              <a:ahLst/>
              <a:cxnLst/>
              <a:rect l="l" t="t" r="r" b="b"/>
              <a:pathLst>
                <a:path w="13720" h="13720" extrusionOk="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689275" y="2158400"/>
              <a:ext cx="276575" cy="276575"/>
            </a:xfrm>
            <a:custGeom>
              <a:avLst/>
              <a:gdLst/>
              <a:ahLst/>
              <a:cxnLst/>
              <a:rect l="l" t="t" r="r" b="b"/>
              <a:pathLst>
                <a:path w="11063" h="11063" extrusionOk="0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755700" y="2224825"/>
              <a:ext cx="210150" cy="210150"/>
            </a:xfrm>
            <a:custGeom>
              <a:avLst/>
              <a:gdLst/>
              <a:ahLst/>
              <a:cxnLst/>
              <a:rect l="l" t="t" r="r" b="b"/>
              <a:pathLst>
                <a:path w="8406" h="8406" extrusionOk="0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822125" y="2291250"/>
              <a:ext cx="143725" cy="143725"/>
            </a:xfrm>
            <a:custGeom>
              <a:avLst/>
              <a:gdLst/>
              <a:ahLst/>
              <a:cxnLst/>
              <a:rect l="l" t="t" r="r" b="b"/>
              <a:pathLst>
                <a:path w="5749" h="5749" extrusionOk="0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888550" y="2357650"/>
              <a:ext cx="77300" cy="77325"/>
            </a:xfrm>
            <a:custGeom>
              <a:avLst/>
              <a:gdLst/>
              <a:ahLst/>
              <a:cxnLst/>
              <a:rect l="l" t="t" r="r" b="b"/>
              <a:pathLst>
                <a:path w="3092" h="3093" extrusionOk="0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"/>
          <p:cNvSpPr txBox="1">
            <a:spLocks noGrp="1"/>
          </p:cNvSpPr>
          <p:nvPr>
            <p:ph type="title"/>
          </p:nvPr>
        </p:nvSpPr>
        <p:spPr>
          <a:xfrm>
            <a:off x="1147325" y="2420975"/>
            <a:ext cx="29955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9" name="Google Shape;469;p15"/>
          <p:cNvSpPr txBox="1">
            <a:spLocks noGrp="1"/>
          </p:cNvSpPr>
          <p:nvPr>
            <p:ph type="subTitle" idx="1"/>
          </p:nvPr>
        </p:nvSpPr>
        <p:spPr>
          <a:xfrm>
            <a:off x="1147325" y="3291253"/>
            <a:ext cx="29955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5"/>
          <p:cNvSpPr txBox="1">
            <a:spLocks noGrp="1"/>
          </p:cNvSpPr>
          <p:nvPr>
            <p:ph type="title" idx="2"/>
          </p:nvPr>
        </p:nvSpPr>
        <p:spPr>
          <a:xfrm>
            <a:off x="5001177" y="2426250"/>
            <a:ext cx="29955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1" name="Google Shape;471;p15"/>
          <p:cNvSpPr txBox="1">
            <a:spLocks noGrp="1"/>
          </p:cNvSpPr>
          <p:nvPr>
            <p:ph type="subTitle" idx="3"/>
          </p:nvPr>
        </p:nvSpPr>
        <p:spPr>
          <a:xfrm>
            <a:off x="5001176" y="3299557"/>
            <a:ext cx="29955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5"/>
          <p:cNvSpPr/>
          <p:nvPr/>
        </p:nvSpPr>
        <p:spPr>
          <a:xfrm>
            <a:off x="-1063250" y="1042100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15"/>
          <p:cNvGrpSpPr/>
          <p:nvPr/>
        </p:nvGrpSpPr>
        <p:grpSpPr>
          <a:xfrm>
            <a:off x="8515455" y="4529233"/>
            <a:ext cx="715255" cy="715390"/>
            <a:chOff x="3427575" y="3519600"/>
            <a:chExt cx="132725" cy="132750"/>
          </a:xfrm>
        </p:grpSpPr>
        <p:sp>
          <p:nvSpPr>
            <p:cNvPr id="474" name="Google Shape;474;p15"/>
            <p:cNvSpPr/>
            <p:nvPr/>
          </p:nvSpPr>
          <p:spPr>
            <a:xfrm>
              <a:off x="3427575" y="3519775"/>
              <a:ext cx="132575" cy="132575"/>
            </a:xfrm>
            <a:custGeom>
              <a:avLst/>
              <a:gdLst/>
              <a:ahLst/>
              <a:cxnLst/>
              <a:rect l="l" t="t" r="r" b="b"/>
              <a:pathLst>
                <a:path w="5303" h="5303" extrusionOk="0">
                  <a:moveTo>
                    <a:pt x="4001" y="1"/>
                  </a:moveTo>
                  <a:lnTo>
                    <a:pt x="1" y="4001"/>
                  </a:lnTo>
                  <a:lnTo>
                    <a:pt x="1303" y="5302"/>
                  </a:lnTo>
                  <a:lnTo>
                    <a:pt x="5302" y="1304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427750" y="3519600"/>
              <a:ext cx="132550" cy="132550"/>
            </a:xfrm>
            <a:custGeom>
              <a:avLst/>
              <a:gdLst/>
              <a:ahLst/>
              <a:cxnLst/>
              <a:rect l="l" t="t" r="r" b="b"/>
              <a:pathLst>
                <a:path w="5302" h="5302" extrusionOk="0">
                  <a:moveTo>
                    <a:pt x="1303" y="0"/>
                  </a:moveTo>
                  <a:lnTo>
                    <a:pt x="1" y="1302"/>
                  </a:lnTo>
                  <a:lnTo>
                    <a:pt x="4000" y="5302"/>
                  </a:lnTo>
                  <a:lnTo>
                    <a:pt x="5302" y="3999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5"/>
          <p:cNvGrpSpPr/>
          <p:nvPr/>
        </p:nvGrpSpPr>
        <p:grpSpPr>
          <a:xfrm>
            <a:off x="7881934" y="300746"/>
            <a:ext cx="1459393" cy="864251"/>
            <a:chOff x="3787500" y="1780975"/>
            <a:chExt cx="598750" cy="354550"/>
          </a:xfrm>
        </p:grpSpPr>
        <p:sp>
          <p:nvSpPr>
            <p:cNvPr id="477" name="Google Shape;477;p15"/>
            <p:cNvSpPr/>
            <p:nvPr/>
          </p:nvSpPr>
          <p:spPr>
            <a:xfrm>
              <a:off x="37875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86562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943775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021900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000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1782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2563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33447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7875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8656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94375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02190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1000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1782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2563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33447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7875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8656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394375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02190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1000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1782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2563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33447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7875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8656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94375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02190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1000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1782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2563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33447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37875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38656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394375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02190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000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782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2563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33447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2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19" name="Google Shape;519;p1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20" name="Google Shape;520;p16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16"/>
          <p:cNvSpPr txBox="1">
            <a:spLocks noGrp="1"/>
          </p:cNvSpPr>
          <p:nvPr>
            <p:ph type="title" idx="2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1" name="Google Shape;531;p16"/>
          <p:cNvSpPr txBox="1">
            <a:spLocks noGrp="1"/>
          </p:cNvSpPr>
          <p:nvPr>
            <p:ph type="subTitle" idx="1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16"/>
          <p:cNvSpPr txBox="1">
            <a:spLocks noGrp="1"/>
          </p:cNvSpPr>
          <p:nvPr>
            <p:ph type="title" idx="3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3" name="Google Shape;533;p16"/>
          <p:cNvSpPr txBox="1">
            <a:spLocks noGrp="1"/>
          </p:cNvSpPr>
          <p:nvPr>
            <p:ph type="subTitle" idx="4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34" name="Google Shape;534;p16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535" name="Google Shape;535;p16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6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578" name="Google Shape;578;p16"/>
            <p:cNvSpPr/>
            <p:nvPr/>
          </p:nvSpPr>
          <p:spPr>
            <a:xfrm>
              <a:off x="3005525" y="27389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005525" y="28072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005525" y="28755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005525" y="29437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005525" y="30120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005525" y="30803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005525" y="31486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005525" y="32169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005700" y="32850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005525" y="335350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005525" y="34217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005525" y="34900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005525" y="355832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6"/>
          <p:cNvSpPr txBox="1">
            <a:spLocks noGrp="1"/>
          </p:cNvSpPr>
          <p:nvPr>
            <p:ph type="title" idx="5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2" name="Google Shape;592;p16"/>
          <p:cNvSpPr txBox="1">
            <a:spLocks noGrp="1"/>
          </p:cNvSpPr>
          <p:nvPr>
            <p:ph type="subTitle" idx="6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3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95" name="Google Shape;595;p1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96" name="Google Shape;596;p17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17"/>
          <p:cNvSpPr txBox="1">
            <a:spLocks noGrp="1"/>
          </p:cNvSpPr>
          <p:nvPr>
            <p:ph type="title" idx="2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7" name="Google Shape;607;p17"/>
          <p:cNvSpPr txBox="1">
            <a:spLocks noGrp="1"/>
          </p:cNvSpPr>
          <p:nvPr>
            <p:ph type="subTitle" idx="1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8" name="Google Shape;608;p17"/>
          <p:cNvSpPr txBox="1">
            <a:spLocks noGrp="1"/>
          </p:cNvSpPr>
          <p:nvPr>
            <p:ph type="title" idx="3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9" name="Google Shape;609;p17"/>
          <p:cNvSpPr txBox="1">
            <a:spLocks noGrp="1"/>
          </p:cNvSpPr>
          <p:nvPr>
            <p:ph type="subTitle" idx="4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0" name="Google Shape;610;p17"/>
          <p:cNvSpPr txBox="1">
            <a:spLocks noGrp="1"/>
          </p:cNvSpPr>
          <p:nvPr>
            <p:ph type="title" idx="5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1" name="Google Shape;611;p17"/>
          <p:cNvSpPr txBox="1">
            <a:spLocks noGrp="1"/>
          </p:cNvSpPr>
          <p:nvPr>
            <p:ph type="subTitle" idx="6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2" name="Google Shape;612;p17"/>
          <p:cNvSpPr txBox="1">
            <a:spLocks noGrp="1"/>
          </p:cNvSpPr>
          <p:nvPr>
            <p:ph type="title" idx="7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3" name="Google Shape;613;p17"/>
          <p:cNvSpPr txBox="1">
            <a:spLocks noGrp="1"/>
          </p:cNvSpPr>
          <p:nvPr>
            <p:ph type="subTitle" idx="8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4" name="Google Shape;614;p17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7"/>
          <p:cNvSpPr/>
          <p:nvPr/>
        </p:nvSpPr>
        <p:spPr>
          <a:xfrm>
            <a:off x="5118915" y="4467196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7"/>
          <p:cNvSpPr/>
          <p:nvPr/>
        </p:nvSpPr>
        <p:spPr>
          <a:xfrm>
            <a:off x="1733200" y="-134307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17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619" name="Google Shape;619;p17"/>
            <p:cNvSpPr/>
            <p:nvPr/>
          </p:nvSpPr>
          <p:spPr>
            <a:xfrm>
              <a:off x="727835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7364675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7451000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7537375" y="4476150"/>
              <a:ext cx="52525" cy="52550"/>
            </a:xfrm>
            <a:custGeom>
              <a:avLst/>
              <a:gdLst/>
              <a:ahLst/>
              <a:cxnLst/>
              <a:rect l="l" t="t" r="r" b="b"/>
              <a:pathLst>
                <a:path w="2101" h="2102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62370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727835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364675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451000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537375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762370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27835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364675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7451000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537375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762370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27835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7364700" y="4766425"/>
              <a:ext cx="52525" cy="52500"/>
            </a:xfrm>
            <a:custGeom>
              <a:avLst/>
              <a:gdLst/>
              <a:ahLst/>
              <a:cxnLst/>
              <a:rect l="l" t="t" r="r" b="b"/>
              <a:pathLst>
                <a:path w="2101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451000" y="4766425"/>
              <a:ext cx="52550" cy="52500"/>
            </a:xfrm>
            <a:custGeom>
              <a:avLst/>
              <a:gdLst/>
              <a:ahLst/>
              <a:cxnLst/>
              <a:rect l="l" t="t" r="r" b="b"/>
              <a:pathLst>
                <a:path w="2102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537375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62370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2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41" name="Google Shape;641;p1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42" name="Google Shape;642;p18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8"/>
          <p:cNvSpPr txBox="1">
            <a:spLocks noGrp="1"/>
          </p:cNvSpPr>
          <p:nvPr>
            <p:ph type="title" idx="2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3" name="Google Shape;653;p18"/>
          <p:cNvSpPr txBox="1">
            <a:spLocks noGrp="1"/>
          </p:cNvSpPr>
          <p:nvPr>
            <p:ph type="subTitle" idx="1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4" name="Google Shape;654;p18"/>
          <p:cNvSpPr txBox="1">
            <a:spLocks noGrp="1"/>
          </p:cNvSpPr>
          <p:nvPr>
            <p:ph type="title" idx="3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5" name="Google Shape;655;p18"/>
          <p:cNvSpPr txBox="1">
            <a:spLocks noGrp="1"/>
          </p:cNvSpPr>
          <p:nvPr>
            <p:ph type="subTitle" idx="4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6" name="Google Shape;656;p18"/>
          <p:cNvSpPr txBox="1">
            <a:spLocks noGrp="1"/>
          </p:cNvSpPr>
          <p:nvPr>
            <p:ph type="title" idx="5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7" name="Google Shape;657;p18"/>
          <p:cNvSpPr txBox="1">
            <a:spLocks noGrp="1"/>
          </p:cNvSpPr>
          <p:nvPr>
            <p:ph type="subTitle" idx="6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8" name="Google Shape;658;p18"/>
          <p:cNvSpPr txBox="1">
            <a:spLocks noGrp="1"/>
          </p:cNvSpPr>
          <p:nvPr>
            <p:ph type="title" idx="7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9" name="Google Shape;659;p18"/>
          <p:cNvSpPr txBox="1">
            <a:spLocks noGrp="1"/>
          </p:cNvSpPr>
          <p:nvPr>
            <p:ph type="subTitle" idx="8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60" name="Google Shape;660;p18"/>
          <p:cNvSpPr txBox="1">
            <a:spLocks noGrp="1"/>
          </p:cNvSpPr>
          <p:nvPr>
            <p:ph type="title" idx="9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1" name="Google Shape;661;p18"/>
          <p:cNvSpPr txBox="1">
            <a:spLocks noGrp="1"/>
          </p:cNvSpPr>
          <p:nvPr>
            <p:ph type="subTitle" idx="13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62" name="Google Shape;662;p18"/>
          <p:cNvSpPr txBox="1">
            <a:spLocks noGrp="1"/>
          </p:cNvSpPr>
          <p:nvPr>
            <p:ph type="title" idx="14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3" name="Google Shape;663;p18"/>
          <p:cNvSpPr txBox="1">
            <a:spLocks noGrp="1"/>
          </p:cNvSpPr>
          <p:nvPr>
            <p:ph type="subTitle" idx="15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664" name="Google Shape;664;p18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665" name="Google Shape;665;p18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8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708" name="Google Shape;708;p18"/>
            <p:cNvSpPr/>
            <p:nvPr/>
          </p:nvSpPr>
          <p:spPr>
            <a:xfrm>
              <a:off x="3005525" y="27389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3005525" y="28072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005525" y="28755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005525" y="29437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005525" y="30120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005525" y="30803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3005525" y="31486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3005525" y="32169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3005700" y="32850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3005525" y="335350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3005525" y="34217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005525" y="34900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005525" y="355832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18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722" name="Google Shape;722;p18"/>
            <p:cNvSpPr/>
            <p:nvPr/>
          </p:nvSpPr>
          <p:spPr>
            <a:xfrm>
              <a:off x="3005525" y="27389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005525" y="28072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005525" y="28755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005525" y="29437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3005525" y="30120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3005525" y="30803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3005525" y="31486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3005525" y="32169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005700" y="32850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005525" y="335350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005525" y="34217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005525" y="34900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005525" y="355832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AND_BODY_1_2_1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 txBox="1">
            <a:spLocks noGrp="1"/>
          </p:cNvSpPr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7" name="Google Shape;737;p19"/>
          <p:cNvSpPr txBox="1">
            <a:spLocks noGrp="1"/>
          </p:cNvSpPr>
          <p:nvPr>
            <p:ph type="subTitle" idx="1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738" name="Google Shape;738;p19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39" name="Google Shape;739;p19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19"/>
          <p:cNvSpPr/>
          <p:nvPr/>
        </p:nvSpPr>
        <p:spPr>
          <a:xfrm>
            <a:off x="6507500" y="40452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19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783" name="Google Shape;783;p19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19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9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9"/>
          <p:cNvSpPr txBox="1"/>
          <p:nvPr/>
        </p:nvSpPr>
        <p:spPr>
          <a:xfrm>
            <a:off x="2569500" y="3394625"/>
            <a:ext cx="4005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IG_NUMBER_1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33303" y="-114529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33303" y="1422171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533303" y="2981571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72" name="Google Shape;72;p3"/>
            <p:cNvSpPr/>
            <p:nvPr/>
          </p:nvSpPr>
          <p:spPr>
            <a:xfrm>
              <a:off x="37875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6562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43775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1900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1000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1782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2563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33447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875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656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94375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02190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1000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1782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63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33447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7875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656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94375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02190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1000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1782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563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33447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7875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8656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94375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2190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1000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1782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563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3447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7875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656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94375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2190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1000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1782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2563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3447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6914175" y="447527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21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99" name="Google Shape;799;p21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1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842" name="Google Shape;842;p21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1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1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ITLE_AND_BODY_2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-1034350" y="3669800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22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58" name="Google Shape;858;p22"/>
            <p:cNvSpPr/>
            <p:nvPr/>
          </p:nvSpPr>
          <p:spPr>
            <a:xfrm>
              <a:off x="727835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7364675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451000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7537375" y="4476150"/>
              <a:ext cx="52525" cy="52550"/>
            </a:xfrm>
            <a:custGeom>
              <a:avLst/>
              <a:gdLst/>
              <a:ahLst/>
              <a:cxnLst/>
              <a:rect l="l" t="t" r="r" b="b"/>
              <a:pathLst>
                <a:path w="2101" h="2102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762370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27835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7364675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451000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7537375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762370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727835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7364675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7451000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7537375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762370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727835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7364700" y="4766425"/>
              <a:ext cx="52525" cy="52500"/>
            </a:xfrm>
            <a:custGeom>
              <a:avLst/>
              <a:gdLst/>
              <a:ahLst/>
              <a:cxnLst/>
              <a:rect l="l" t="t" r="r" b="b"/>
              <a:pathLst>
                <a:path w="2101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7451000" y="4766425"/>
              <a:ext cx="52550" cy="52500"/>
            </a:xfrm>
            <a:custGeom>
              <a:avLst/>
              <a:gdLst/>
              <a:ahLst/>
              <a:cxnLst/>
              <a:rect l="l" t="t" r="r" b="b"/>
              <a:pathLst>
                <a:path w="2102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7537375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762370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_3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3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3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5118915" y="4467196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1733200" y="-134307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3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84" name="Google Shape;884;p23"/>
            <p:cNvSpPr/>
            <p:nvPr/>
          </p:nvSpPr>
          <p:spPr>
            <a:xfrm>
              <a:off x="727835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7364675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7451000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537375" y="4476150"/>
              <a:ext cx="52525" cy="52550"/>
            </a:xfrm>
            <a:custGeom>
              <a:avLst/>
              <a:gdLst/>
              <a:ahLst/>
              <a:cxnLst/>
              <a:rect l="l" t="t" r="r" b="b"/>
              <a:pathLst>
                <a:path w="2101" h="2102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62370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727835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7364675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451000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537375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762370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27835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7364675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7451000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7537375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762370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727835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7364700" y="4766425"/>
              <a:ext cx="52525" cy="52500"/>
            </a:xfrm>
            <a:custGeom>
              <a:avLst/>
              <a:gdLst/>
              <a:ahLst/>
              <a:cxnLst/>
              <a:rect l="l" t="t" r="r" b="b"/>
              <a:pathLst>
                <a:path w="2101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7451000" y="4766425"/>
              <a:ext cx="52550" cy="52500"/>
            </a:xfrm>
            <a:custGeom>
              <a:avLst/>
              <a:gdLst/>
              <a:ahLst/>
              <a:cxnLst/>
              <a:rect l="l" t="t" r="r" b="b"/>
              <a:pathLst>
                <a:path w="2102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537375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62370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-1034350" y="3669800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20" name="Google Shape;120;p4"/>
            <p:cNvSpPr/>
            <p:nvPr/>
          </p:nvSpPr>
          <p:spPr>
            <a:xfrm>
              <a:off x="727835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364675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451000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537375" y="4476150"/>
              <a:ext cx="52525" cy="52550"/>
            </a:xfrm>
            <a:custGeom>
              <a:avLst/>
              <a:gdLst/>
              <a:ahLst/>
              <a:cxnLst/>
              <a:rect l="l" t="t" r="r" b="b"/>
              <a:pathLst>
                <a:path w="2101" h="2102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62370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27835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364675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451000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537375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62370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27835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364675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451000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537375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62370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27835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364700" y="4766425"/>
              <a:ext cx="52525" cy="52500"/>
            </a:xfrm>
            <a:custGeom>
              <a:avLst/>
              <a:gdLst/>
              <a:ahLst/>
              <a:cxnLst/>
              <a:rect l="l" t="t" r="r" b="b"/>
              <a:pathLst>
                <a:path w="2101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451000" y="4766425"/>
              <a:ext cx="52550" cy="52500"/>
            </a:xfrm>
            <a:custGeom>
              <a:avLst/>
              <a:gdLst/>
              <a:ahLst/>
              <a:cxnLst/>
              <a:rect l="l" t="t" r="r" b="b"/>
              <a:pathLst>
                <a:path w="2102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537375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2370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2877450" y="1610700"/>
            <a:ext cx="33891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3" name="Google Shape;143;p4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6" name="Google Shape;156;p5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2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169" name="Google Shape;169;p5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7927865" y="-451579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733200" y="-134307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15" name="Google Shape;215;p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16" name="Google Shape;216;p6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6"/>
          <p:cNvSpPr/>
          <p:nvPr/>
        </p:nvSpPr>
        <p:spPr>
          <a:xfrm>
            <a:off x="-1063250" y="1042100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6"/>
          <p:cNvGrpSpPr/>
          <p:nvPr/>
        </p:nvGrpSpPr>
        <p:grpSpPr>
          <a:xfrm>
            <a:off x="-565616" y="3846271"/>
            <a:ext cx="1459393" cy="864251"/>
            <a:chOff x="3787500" y="1780975"/>
            <a:chExt cx="598750" cy="354550"/>
          </a:xfrm>
        </p:grpSpPr>
        <p:sp>
          <p:nvSpPr>
            <p:cNvPr id="228" name="Google Shape;228;p6"/>
            <p:cNvSpPr/>
            <p:nvPr/>
          </p:nvSpPr>
          <p:spPr>
            <a:xfrm>
              <a:off x="37875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86562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943775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021900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1000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1782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2563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3447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7875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8656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94375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02190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1000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1782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2563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33447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7875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8656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94375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02190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1000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41782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2563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33447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7875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8656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94375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02190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1000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782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563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33447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7875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8656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94375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02190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1000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1782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563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33447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>
            <a:spLocks noGrp="1"/>
          </p:cNvSpPr>
          <p:nvPr>
            <p:ph type="body" idx="1"/>
          </p:nvPr>
        </p:nvSpPr>
        <p:spPr>
          <a:xfrm>
            <a:off x="4515300" y="11344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0" name="Google Shape;270;p7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71" name="Google Shape;271;p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72" name="Google Shape;272;p7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7"/>
          <p:cNvSpPr/>
          <p:nvPr/>
        </p:nvSpPr>
        <p:spPr>
          <a:xfrm rot="10800000">
            <a:off x="6066975" y="-576587"/>
            <a:ext cx="1645500" cy="1423200"/>
          </a:xfrm>
          <a:prstGeom prst="triangle">
            <a:avLst>
              <a:gd name="adj" fmla="val 50000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8634814" y="135850"/>
            <a:ext cx="747328" cy="747382"/>
          </a:xfrm>
          <a:custGeom>
            <a:avLst/>
            <a:gdLst/>
            <a:ahLst/>
            <a:cxnLst/>
            <a:rect l="l" t="t" r="r" b="b"/>
            <a:pathLst>
              <a:path w="13931" h="13932" extrusionOk="0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8339313" y="185275"/>
            <a:ext cx="648568" cy="648514"/>
          </a:xfrm>
          <a:custGeom>
            <a:avLst/>
            <a:gdLst/>
            <a:ahLst/>
            <a:cxnLst/>
            <a:rect l="l" t="t" r="r" b="b"/>
            <a:pathLst>
              <a:path w="12090" h="12089" extrusionOk="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/>
          <p:nvPr/>
        </p:nvSpPr>
        <p:spPr>
          <a:xfrm>
            <a:off x="-636400" y="1674050"/>
            <a:ext cx="4694100" cy="46941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8"/>
          <p:cNvSpPr txBox="1">
            <a:spLocks noGrp="1"/>
          </p:cNvSpPr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>
            <a:spLocks noGrp="1"/>
          </p:cNvSpPr>
          <p:nvPr>
            <p:ph type="subTitle" idx="1"/>
          </p:nvPr>
        </p:nvSpPr>
        <p:spPr>
          <a:xfrm>
            <a:off x="3668150" y="724075"/>
            <a:ext cx="33258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2"/>
          </p:nvPr>
        </p:nvSpPr>
        <p:spPr>
          <a:xfrm>
            <a:off x="3668150" y="2030150"/>
            <a:ext cx="3325800" cy="25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2" name="Google Shape;292;p9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93" name="Google Shape;293;p9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5" name="Google Shape;305;p1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06" name="Google Shape;306;p10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10"/>
          <p:cNvSpPr/>
          <p:nvPr/>
        </p:nvSpPr>
        <p:spPr>
          <a:xfrm>
            <a:off x="447350" y="-90542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D966">
            <a:alpha val="3705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>
            <a:alpha val="37050"/>
          </a:srgbClr>
        </a:solid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4"/>
          <p:cNvSpPr/>
          <p:nvPr/>
        </p:nvSpPr>
        <p:spPr>
          <a:xfrm>
            <a:off x="4038510" y="1078896"/>
            <a:ext cx="3769346" cy="3769346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4"/>
          <p:cNvSpPr/>
          <p:nvPr/>
        </p:nvSpPr>
        <p:spPr>
          <a:xfrm>
            <a:off x="1336157" y="295264"/>
            <a:ext cx="3769346" cy="3769346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4"/>
          <p:cNvSpPr txBox="1">
            <a:spLocks noGrp="1"/>
          </p:cNvSpPr>
          <p:nvPr>
            <p:ph type="ctrTitle"/>
          </p:nvPr>
        </p:nvSpPr>
        <p:spPr>
          <a:xfrm>
            <a:off x="880800" y="1078900"/>
            <a:ext cx="738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SCISSORS!</a:t>
            </a:r>
            <a:endParaRPr/>
          </a:p>
        </p:txBody>
      </p:sp>
      <p:sp>
        <p:nvSpPr>
          <p:cNvPr id="911" name="Google Shape;911;p24"/>
          <p:cNvSpPr txBox="1">
            <a:spLocks noGrp="1"/>
          </p:cNvSpPr>
          <p:nvPr>
            <p:ph type="subTitle" idx="1"/>
          </p:nvPr>
        </p:nvSpPr>
        <p:spPr>
          <a:xfrm>
            <a:off x="1996800" y="3051625"/>
            <a:ext cx="51504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Image Perception Project</a:t>
            </a:r>
            <a:endParaRPr/>
          </a:p>
        </p:txBody>
      </p:sp>
      <p:sp>
        <p:nvSpPr>
          <p:cNvPr id="912" name="Google Shape;912;p24"/>
          <p:cNvSpPr/>
          <p:nvPr/>
        </p:nvSpPr>
        <p:spPr>
          <a:xfrm>
            <a:off x="6507500" y="40452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4"/>
          <p:cNvSpPr txBox="1">
            <a:spLocks noGrp="1"/>
          </p:cNvSpPr>
          <p:nvPr>
            <p:ph type="subTitle" idx="1"/>
          </p:nvPr>
        </p:nvSpPr>
        <p:spPr>
          <a:xfrm>
            <a:off x="1996800" y="3468075"/>
            <a:ext cx="5150400" cy="12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Done by:</a:t>
            </a:r>
            <a:endParaRPr sz="1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Grace Pua Mei Ching</a:t>
            </a:r>
            <a:endParaRPr sz="1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Ng Lee Ning</a:t>
            </a:r>
            <a:endParaRPr sz="1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Tham Qian Yu</a:t>
            </a:r>
            <a:endParaRPr sz="1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Osbert Tan Yong Ming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3"/>
          <p:cNvSpPr txBox="1">
            <a:spLocks noGrp="1"/>
          </p:cNvSpPr>
          <p:nvPr>
            <p:ph type="title"/>
          </p:nvPr>
        </p:nvSpPr>
        <p:spPr>
          <a:xfrm>
            <a:off x="3818025" y="1559400"/>
            <a:ext cx="53259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996" name="Google Shape;996;p33"/>
          <p:cNvSpPr txBox="1">
            <a:spLocks noGrp="1"/>
          </p:cNvSpPr>
          <p:nvPr>
            <p:ph type="title" idx="2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subTitle" idx="4294967295"/>
          </p:nvPr>
        </p:nvSpPr>
        <p:spPr>
          <a:xfrm>
            <a:off x="1235400" y="833400"/>
            <a:ext cx="66732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Common idea</a:t>
            </a:r>
            <a:endParaRPr b="1" u="sng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RPS is a game of </a:t>
            </a:r>
            <a:r>
              <a:rPr lang="en" b="1">
                <a:solidFill>
                  <a:srgbClr val="1155CC"/>
                </a:solidFill>
              </a:rPr>
              <a:t>randomness</a:t>
            </a:r>
            <a:endParaRPr b="1">
              <a:solidFill>
                <a:srgbClr val="1155CC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What the team wants to do</a:t>
            </a:r>
            <a:endParaRPr b="1" u="sng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Seek to </a:t>
            </a:r>
            <a:r>
              <a:rPr lang="en" b="1">
                <a:solidFill>
                  <a:srgbClr val="1155CC"/>
                </a:solidFill>
              </a:rPr>
              <a:t>differ </a:t>
            </a:r>
            <a:r>
              <a:rPr lang="en"/>
              <a:t>from this opinion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believe that by harnessing the power of computing, we can </a:t>
            </a:r>
            <a:r>
              <a:rPr lang="en" b="1">
                <a:solidFill>
                  <a:srgbClr val="1155CC"/>
                </a:solidFill>
              </a:rPr>
              <a:t>devise a strategy to beat human in this game</a:t>
            </a:r>
            <a:r>
              <a:rPr lang="en"/>
              <a:t>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2" name="Google Shape;1002;p34"/>
          <p:cNvSpPr/>
          <p:nvPr/>
        </p:nvSpPr>
        <p:spPr>
          <a:xfrm>
            <a:off x="-1139597" y="609546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4"/>
          <p:cNvSpPr/>
          <p:nvPr/>
        </p:nvSpPr>
        <p:spPr>
          <a:xfrm>
            <a:off x="1347950" y="4056400"/>
            <a:ext cx="1645500" cy="1423200"/>
          </a:xfrm>
          <a:prstGeom prst="triangle">
            <a:avLst>
              <a:gd name="adj" fmla="val 50000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4"/>
          <p:cNvSpPr/>
          <p:nvPr/>
        </p:nvSpPr>
        <p:spPr>
          <a:xfrm>
            <a:off x="8634814" y="135850"/>
            <a:ext cx="747328" cy="747382"/>
          </a:xfrm>
          <a:custGeom>
            <a:avLst/>
            <a:gdLst/>
            <a:ahLst/>
            <a:cxnLst/>
            <a:rect l="l" t="t" r="r" b="b"/>
            <a:pathLst>
              <a:path w="13931" h="13932" extrusionOk="0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4"/>
          <p:cNvSpPr/>
          <p:nvPr/>
        </p:nvSpPr>
        <p:spPr>
          <a:xfrm>
            <a:off x="2658988" y="-189250"/>
            <a:ext cx="648568" cy="648514"/>
          </a:xfrm>
          <a:custGeom>
            <a:avLst/>
            <a:gdLst/>
            <a:ahLst/>
            <a:cxnLst/>
            <a:rect l="l" t="t" r="r" b="b"/>
            <a:pathLst>
              <a:path w="12090" h="12089" extrusionOk="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5"/>
          <p:cNvSpPr txBox="1">
            <a:spLocks noGrp="1"/>
          </p:cNvSpPr>
          <p:nvPr>
            <p:ph type="subTitle" idx="4294967295"/>
          </p:nvPr>
        </p:nvSpPr>
        <p:spPr>
          <a:xfrm>
            <a:off x="1388775" y="1441800"/>
            <a:ext cx="5409900" cy="22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Part 1:</a:t>
            </a:r>
            <a:endParaRPr b="1" u="sng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CPU will randomly select Rock, Paper or Scissors since there is no prior knowledge of what our opponent will play</a:t>
            </a:r>
            <a:endParaRPr/>
          </a:p>
        </p:txBody>
      </p:sp>
      <p:sp>
        <p:nvSpPr>
          <p:cNvPr id="1011" name="Google Shape;1011;p35"/>
          <p:cNvSpPr txBox="1">
            <a:spLocks noGrp="1"/>
          </p:cNvSpPr>
          <p:nvPr>
            <p:ph type="body" idx="4294967295"/>
          </p:nvPr>
        </p:nvSpPr>
        <p:spPr>
          <a:xfrm>
            <a:off x="1259850" y="4408725"/>
            <a:ext cx="66243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 i="1"/>
              <a:t>"When you think you're playing randomly, you're actually not"</a:t>
            </a:r>
            <a:endParaRPr sz="1200" b="1" i="1"/>
          </a:p>
        </p:txBody>
      </p:sp>
      <p:sp>
        <p:nvSpPr>
          <p:cNvPr id="1012" name="Google Shape;1012;p35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8634814" y="135850"/>
            <a:ext cx="747328" cy="747382"/>
          </a:xfrm>
          <a:custGeom>
            <a:avLst/>
            <a:gdLst/>
            <a:ahLst/>
            <a:cxnLst/>
            <a:rect l="l" t="t" r="r" b="b"/>
            <a:pathLst>
              <a:path w="13931" h="13932" extrusionOk="0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2658988" y="-189250"/>
            <a:ext cx="648568" cy="648514"/>
          </a:xfrm>
          <a:custGeom>
            <a:avLst/>
            <a:gdLst/>
            <a:ahLst/>
            <a:cxnLst/>
            <a:rect l="l" t="t" r="r" b="b"/>
            <a:pathLst>
              <a:path w="12090" h="12089" extrusionOk="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6"/>
          <p:cNvSpPr txBox="1">
            <a:spLocks noGrp="1"/>
          </p:cNvSpPr>
          <p:nvPr>
            <p:ph type="subTitle" idx="4294967295"/>
          </p:nvPr>
        </p:nvSpPr>
        <p:spPr>
          <a:xfrm>
            <a:off x="1119850" y="660575"/>
            <a:ext cx="7514964" cy="3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Part 2: 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 subsequents rounds (up to the 10th round), the CPU starts to analyse if the human is playing in a certain manner such as: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a. Using only a single gesture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b. Playing in pairs (i.e: RP-RP-RP) or triples (ie:SSR-SSR)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c. Copying the moves made by the CPU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CPU makes counter moves if it detects there is a patterned playing style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20" name="Google Shape;1020;p36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21" name="Google Shape;1021;p36"/>
          <p:cNvSpPr/>
          <p:nvPr/>
        </p:nvSpPr>
        <p:spPr>
          <a:xfrm>
            <a:off x="8634814" y="135850"/>
            <a:ext cx="747328" cy="747382"/>
          </a:xfrm>
          <a:custGeom>
            <a:avLst/>
            <a:gdLst/>
            <a:ahLst/>
            <a:cxnLst/>
            <a:rect l="l" t="t" r="r" b="b"/>
            <a:pathLst>
              <a:path w="13931" h="13932" extrusionOk="0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6"/>
          <p:cNvSpPr/>
          <p:nvPr/>
        </p:nvSpPr>
        <p:spPr>
          <a:xfrm>
            <a:off x="2658988" y="-189250"/>
            <a:ext cx="648568" cy="648514"/>
          </a:xfrm>
          <a:custGeom>
            <a:avLst/>
            <a:gdLst/>
            <a:ahLst/>
            <a:cxnLst/>
            <a:rect l="l" t="t" r="r" b="b"/>
            <a:pathLst>
              <a:path w="12090" h="12089" extrusionOk="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6"/>
          <p:cNvSpPr txBox="1">
            <a:spLocks noGrp="1"/>
          </p:cNvSpPr>
          <p:nvPr>
            <p:ph type="body" idx="4294967295"/>
          </p:nvPr>
        </p:nvSpPr>
        <p:spPr>
          <a:xfrm>
            <a:off x="1259850" y="4408725"/>
            <a:ext cx="66243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 i="1"/>
              <a:t>"When you think you're playing randomly, you're actually not"</a:t>
            </a:r>
            <a:endParaRPr sz="1200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7"/>
          <p:cNvSpPr txBox="1">
            <a:spLocks noGrp="1"/>
          </p:cNvSpPr>
          <p:nvPr>
            <p:ph type="subTitle" idx="4294967295"/>
          </p:nvPr>
        </p:nvSpPr>
        <p:spPr>
          <a:xfrm>
            <a:off x="1324350" y="781475"/>
            <a:ext cx="6495300" cy="3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Part 3: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the 10th round and onwards, we implemented: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Markov Decision Policy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Reward-and-Penalty system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Rewards-and-Penalty</a:t>
            </a:r>
            <a:endParaRPr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1.5 reward for a winning move by CPU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0.5 reward for a draw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-1.2 reward for a lose</a:t>
            </a:r>
            <a:endParaRPr sz="1100"/>
          </a:p>
        </p:txBody>
      </p:sp>
      <p:sp>
        <p:nvSpPr>
          <p:cNvPr id="1029" name="Google Shape;1029;p37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8634814" y="135850"/>
            <a:ext cx="747328" cy="747382"/>
          </a:xfrm>
          <a:custGeom>
            <a:avLst/>
            <a:gdLst/>
            <a:ahLst/>
            <a:cxnLst/>
            <a:rect l="l" t="t" r="r" b="b"/>
            <a:pathLst>
              <a:path w="13931" h="13932" extrusionOk="0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2658988" y="-189250"/>
            <a:ext cx="648568" cy="648514"/>
          </a:xfrm>
          <a:custGeom>
            <a:avLst/>
            <a:gdLst/>
            <a:ahLst/>
            <a:cxnLst/>
            <a:rect l="l" t="t" r="r" b="b"/>
            <a:pathLst>
              <a:path w="12090" h="12089" extrusionOk="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 txBox="1">
            <a:spLocks noGrp="1"/>
          </p:cNvSpPr>
          <p:nvPr>
            <p:ph type="body" idx="4294967295"/>
          </p:nvPr>
        </p:nvSpPr>
        <p:spPr>
          <a:xfrm>
            <a:off x="1259850" y="4408725"/>
            <a:ext cx="66243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 i="1"/>
              <a:t>"When you think you're playing randomly, you're actually not"</a:t>
            </a:r>
            <a:endParaRPr sz="1200"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8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38" name="Google Shape;1038;p38"/>
          <p:cNvSpPr/>
          <p:nvPr/>
        </p:nvSpPr>
        <p:spPr>
          <a:xfrm>
            <a:off x="8634814" y="135850"/>
            <a:ext cx="747328" cy="747382"/>
          </a:xfrm>
          <a:custGeom>
            <a:avLst/>
            <a:gdLst/>
            <a:ahLst/>
            <a:cxnLst/>
            <a:rect l="l" t="t" r="r" b="b"/>
            <a:pathLst>
              <a:path w="13931" h="13932" extrusionOk="0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2658988" y="-189250"/>
            <a:ext cx="648568" cy="648514"/>
          </a:xfrm>
          <a:custGeom>
            <a:avLst/>
            <a:gdLst/>
            <a:ahLst/>
            <a:cxnLst/>
            <a:rect l="l" t="t" r="r" b="b"/>
            <a:pathLst>
              <a:path w="12090" h="12089" extrusionOk="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8"/>
          <p:cNvSpPr txBox="1">
            <a:spLocks noGrp="1"/>
          </p:cNvSpPr>
          <p:nvPr>
            <p:ph type="body" idx="4294967295"/>
          </p:nvPr>
        </p:nvSpPr>
        <p:spPr>
          <a:xfrm>
            <a:off x="1259850" y="4408725"/>
            <a:ext cx="66243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 i="1"/>
              <a:t>"When you think you're playing randomly, you're actually not"</a:t>
            </a:r>
            <a:endParaRPr sz="1200" b="1" i="1"/>
          </a:p>
        </p:txBody>
      </p:sp>
      <p:sp>
        <p:nvSpPr>
          <p:cNvPr id="1041" name="Google Shape;1041;p38"/>
          <p:cNvSpPr txBox="1">
            <a:spLocks noGrp="1"/>
          </p:cNvSpPr>
          <p:nvPr>
            <p:ph type="subTitle" idx="4294967295"/>
          </p:nvPr>
        </p:nvSpPr>
        <p:spPr>
          <a:xfrm>
            <a:off x="1324350" y="781475"/>
            <a:ext cx="6495300" cy="3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Part 3: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system will..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probability of making a move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the action that gives the maximises the reward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allows the model to learn the pattern of how the human plays over time and makes calculated decisions instead of playing it randomly</a:t>
            </a:r>
            <a:endParaRPr b="1" u="sng"/>
          </a:p>
        </p:txBody>
      </p:sp>
      <p:pic>
        <p:nvPicPr>
          <p:cNvPr id="1042" name="Google Shape;10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25" y="3730950"/>
            <a:ext cx="350525" cy="3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9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POINTS</a:t>
            </a:r>
            <a:endParaRPr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2"/>
          </p:nvPr>
        </p:nvSpPr>
        <p:spPr>
          <a:xfrm>
            <a:off x="1169350" y="2865723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1"/>
          </p:nvPr>
        </p:nvSpPr>
        <p:spPr>
          <a:xfrm>
            <a:off x="1109950" y="3583600"/>
            <a:ext cx="21480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Humans, to an extent, are predictable creatures</a:t>
            </a:r>
            <a:endParaRPr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3"/>
          </p:nvPr>
        </p:nvSpPr>
        <p:spPr>
          <a:xfrm>
            <a:off x="3460000" y="2871011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4"/>
          </p:nvPr>
        </p:nvSpPr>
        <p:spPr>
          <a:xfrm>
            <a:off x="3327700" y="3583600"/>
            <a:ext cx="22938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plays a huge role in image detection</a:t>
            </a:r>
            <a:endParaRPr/>
          </a:p>
        </p:txBody>
      </p:sp>
      <p:sp>
        <p:nvSpPr>
          <p:cNvPr id="1052" name="Google Shape;1052;p39"/>
          <p:cNvSpPr txBox="1">
            <a:spLocks noGrp="1"/>
          </p:cNvSpPr>
          <p:nvPr>
            <p:ph type="title" idx="5"/>
          </p:nvPr>
        </p:nvSpPr>
        <p:spPr>
          <a:xfrm>
            <a:off x="5750650" y="2871011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</a:t>
            </a:r>
            <a:endParaRPr/>
          </a:p>
        </p:txBody>
      </p:sp>
      <p:sp>
        <p:nvSpPr>
          <p:cNvPr id="1053" name="Google Shape;1053;p39"/>
          <p:cNvSpPr txBox="1">
            <a:spLocks noGrp="1"/>
          </p:cNvSpPr>
          <p:nvPr>
            <p:ph type="subTitle" idx="6"/>
          </p:nvPr>
        </p:nvSpPr>
        <p:spPr>
          <a:xfrm>
            <a:off x="5750650" y="3588879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more than what meets the eye</a:t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>
            <a:off x="1361200" y="1412325"/>
            <a:ext cx="1645500" cy="1423200"/>
          </a:xfrm>
          <a:prstGeom prst="triangle">
            <a:avLst>
              <a:gd name="adj" fmla="val 50000"/>
            </a:avLst>
          </a:pr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9"/>
          <p:cNvSpPr/>
          <p:nvPr/>
        </p:nvSpPr>
        <p:spPr>
          <a:xfrm>
            <a:off x="3651850" y="1412325"/>
            <a:ext cx="1645500" cy="1423200"/>
          </a:xfrm>
          <a:prstGeom prst="triangle">
            <a:avLst>
              <a:gd name="adj" fmla="val 50000"/>
            </a:avLst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9"/>
          <p:cNvSpPr/>
          <p:nvPr/>
        </p:nvSpPr>
        <p:spPr>
          <a:xfrm>
            <a:off x="5942500" y="1412325"/>
            <a:ext cx="1645500" cy="1423200"/>
          </a:xfrm>
          <a:prstGeom prst="triangle">
            <a:avLst>
              <a:gd name="adj" fmla="val 50000"/>
            </a:avLst>
          </a:pr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9"/>
          <p:cNvSpPr/>
          <p:nvPr/>
        </p:nvSpPr>
        <p:spPr>
          <a:xfrm>
            <a:off x="4214828" y="2127045"/>
            <a:ext cx="519546" cy="478106"/>
          </a:xfrm>
          <a:custGeom>
            <a:avLst/>
            <a:gdLst/>
            <a:ahLst/>
            <a:cxnLst/>
            <a:rect l="l" t="t" r="r" b="b"/>
            <a:pathLst>
              <a:path w="23683" h="21794" extrusionOk="0">
                <a:moveTo>
                  <a:pt x="11992" y="2036"/>
                </a:moveTo>
                <a:cubicBezTo>
                  <a:pt x="12035" y="2068"/>
                  <a:pt x="12077" y="2098"/>
                  <a:pt x="12117" y="2130"/>
                </a:cubicBezTo>
                <a:lnTo>
                  <a:pt x="12143" y="2150"/>
                </a:lnTo>
                <a:cubicBezTo>
                  <a:pt x="12196" y="2191"/>
                  <a:pt x="12248" y="2233"/>
                  <a:pt x="12300" y="2276"/>
                </a:cubicBezTo>
                <a:cubicBezTo>
                  <a:pt x="12315" y="2289"/>
                  <a:pt x="12329" y="2301"/>
                  <a:pt x="12344" y="2314"/>
                </a:cubicBezTo>
                <a:cubicBezTo>
                  <a:pt x="12380" y="2345"/>
                  <a:pt x="12416" y="2377"/>
                  <a:pt x="12452" y="2408"/>
                </a:cubicBezTo>
                <a:cubicBezTo>
                  <a:pt x="12471" y="2424"/>
                  <a:pt x="12489" y="2440"/>
                  <a:pt x="12507" y="2458"/>
                </a:cubicBezTo>
                <a:cubicBezTo>
                  <a:pt x="12538" y="2485"/>
                  <a:pt x="12570" y="2514"/>
                  <a:pt x="12600" y="2543"/>
                </a:cubicBezTo>
                <a:lnTo>
                  <a:pt x="12600" y="2545"/>
                </a:lnTo>
                <a:cubicBezTo>
                  <a:pt x="12621" y="2564"/>
                  <a:pt x="12640" y="2581"/>
                  <a:pt x="12658" y="2600"/>
                </a:cubicBezTo>
                <a:cubicBezTo>
                  <a:pt x="12687" y="2628"/>
                  <a:pt x="12716" y="2655"/>
                  <a:pt x="12745" y="2684"/>
                </a:cubicBezTo>
                <a:cubicBezTo>
                  <a:pt x="12764" y="2702"/>
                  <a:pt x="12783" y="2722"/>
                  <a:pt x="12802" y="2742"/>
                </a:cubicBezTo>
                <a:cubicBezTo>
                  <a:pt x="12830" y="2770"/>
                  <a:pt x="12859" y="2799"/>
                  <a:pt x="12886" y="2828"/>
                </a:cubicBezTo>
                <a:cubicBezTo>
                  <a:pt x="12904" y="2847"/>
                  <a:pt x="12922" y="2867"/>
                  <a:pt x="12940" y="2886"/>
                </a:cubicBezTo>
                <a:cubicBezTo>
                  <a:pt x="12967" y="2916"/>
                  <a:pt x="12995" y="2945"/>
                  <a:pt x="13023" y="2976"/>
                </a:cubicBezTo>
                <a:cubicBezTo>
                  <a:pt x="13040" y="2996"/>
                  <a:pt x="13057" y="3015"/>
                  <a:pt x="13075" y="3035"/>
                </a:cubicBezTo>
                <a:cubicBezTo>
                  <a:pt x="13102" y="3066"/>
                  <a:pt x="13128" y="3098"/>
                  <a:pt x="13156" y="3129"/>
                </a:cubicBezTo>
                <a:cubicBezTo>
                  <a:pt x="13172" y="3148"/>
                  <a:pt x="13188" y="3167"/>
                  <a:pt x="13202" y="3186"/>
                </a:cubicBezTo>
                <a:cubicBezTo>
                  <a:pt x="13231" y="3221"/>
                  <a:pt x="13260" y="3257"/>
                  <a:pt x="13289" y="3292"/>
                </a:cubicBezTo>
                <a:cubicBezTo>
                  <a:pt x="13301" y="3308"/>
                  <a:pt x="13314" y="3324"/>
                  <a:pt x="13327" y="3341"/>
                </a:cubicBezTo>
                <a:cubicBezTo>
                  <a:pt x="13363" y="3386"/>
                  <a:pt x="13398" y="3433"/>
                  <a:pt x="13433" y="3479"/>
                </a:cubicBezTo>
                <a:cubicBezTo>
                  <a:pt x="13437" y="3486"/>
                  <a:pt x="13442" y="3492"/>
                  <a:pt x="13448" y="3498"/>
                </a:cubicBezTo>
                <a:cubicBezTo>
                  <a:pt x="13487" y="3552"/>
                  <a:pt x="13526" y="3607"/>
                  <a:pt x="13564" y="3662"/>
                </a:cubicBezTo>
                <a:lnTo>
                  <a:pt x="13583" y="3688"/>
                </a:lnTo>
                <a:cubicBezTo>
                  <a:pt x="13614" y="3734"/>
                  <a:pt x="13645" y="3781"/>
                  <a:pt x="13675" y="3827"/>
                </a:cubicBezTo>
                <a:cubicBezTo>
                  <a:pt x="13686" y="3843"/>
                  <a:pt x="13697" y="3861"/>
                  <a:pt x="13707" y="3878"/>
                </a:cubicBezTo>
                <a:cubicBezTo>
                  <a:pt x="13732" y="3917"/>
                  <a:pt x="13757" y="3955"/>
                  <a:pt x="13780" y="3994"/>
                </a:cubicBezTo>
                <a:cubicBezTo>
                  <a:pt x="13793" y="4014"/>
                  <a:pt x="13804" y="4035"/>
                  <a:pt x="13816" y="4055"/>
                </a:cubicBezTo>
                <a:cubicBezTo>
                  <a:pt x="13838" y="4091"/>
                  <a:pt x="13860" y="4128"/>
                  <a:pt x="13881" y="4165"/>
                </a:cubicBezTo>
                <a:cubicBezTo>
                  <a:pt x="13893" y="4187"/>
                  <a:pt x="13905" y="4209"/>
                  <a:pt x="13918" y="4231"/>
                </a:cubicBezTo>
                <a:cubicBezTo>
                  <a:pt x="13938" y="4267"/>
                  <a:pt x="13957" y="4303"/>
                  <a:pt x="13977" y="4339"/>
                </a:cubicBezTo>
                <a:cubicBezTo>
                  <a:pt x="13989" y="4361"/>
                  <a:pt x="14000" y="4383"/>
                  <a:pt x="14012" y="4406"/>
                </a:cubicBezTo>
                <a:cubicBezTo>
                  <a:pt x="14031" y="4442"/>
                  <a:pt x="14050" y="4480"/>
                  <a:pt x="14069" y="4516"/>
                </a:cubicBezTo>
                <a:cubicBezTo>
                  <a:pt x="14080" y="4540"/>
                  <a:pt x="14090" y="4561"/>
                  <a:pt x="14100" y="4583"/>
                </a:cubicBezTo>
                <a:cubicBezTo>
                  <a:pt x="14119" y="4622"/>
                  <a:pt x="14137" y="4660"/>
                  <a:pt x="14156" y="4699"/>
                </a:cubicBezTo>
                <a:cubicBezTo>
                  <a:pt x="14166" y="4721"/>
                  <a:pt x="14174" y="4741"/>
                  <a:pt x="14185" y="4763"/>
                </a:cubicBezTo>
                <a:cubicBezTo>
                  <a:pt x="14203" y="4805"/>
                  <a:pt x="14221" y="4847"/>
                  <a:pt x="14240" y="4889"/>
                </a:cubicBezTo>
                <a:cubicBezTo>
                  <a:pt x="14247" y="4907"/>
                  <a:pt x="14256" y="4927"/>
                  <a:pt x="14263" y="4946"/>
                </a:cubicBezTo>
                <a:cubicBezTo>
                  <a:pt x="14285" y="4995"/>
                  <a:pt x="14305" y="5047"/>
                  <a:pt x="14324" y="5098"/>
                </a:cubicBezTo>
                <a:cubicBezTo>
                  <a:pt x="14328" y="5108"/>
                  <a:pt x="14333" y="5118"/>
                  <a:pt x="14337" y="5129"/>
                </a:cubicBezTo>
                <a:cubicBezTo>
                  <a:pt x="14360" y="5192"/>
                  <a:pt x="14383" y="5255"/>
                  <a:pt x="14405" y="5319"/>
                </a:cubicBezTo>
                <a:cubicBezTo>
                  <a:pt x="14408" y="5326"/>
                  <a:pt x="14409" y="5332"/>
                  <a:pt x="14412" y="5338"/>
                </a:cubicBezTo>
                <a:cubicBezTo>
                  <a:pt x="14431" y="5394"/>
                  <a:pt x="14450" y="5451"/>
                  <a:pt x="14467" y="5507"/>
                </a:cubicBezTo>
                <a:cubicBezTo>
                  <a:pt x="14473" y="5526"/>
                  <a:pt x="14479" y="5545"/>
                  <a:pt x="14486" y="5565"/>
                </a:cubicBezTo>
                <a:cubicBezTo>
                  <a:pt x="14499" y="5609"/>
                  <a:pt x="14512" y="5652"/>
                  <a:pt x="14525" y="5697"/>
                </a:cubicBezTo>
                <a:cubicBezTo>
                  <a:pt x="14531" y="5721"/>
                  <a:pt x="14539" y="5744"/>
                  <a:pt x="14544" y="5767"/>
                </a:cubicBezTo>
                <a:cubicBezTo>
                  <a:pt x="14555" y="5808"/>
                  <a:pt x="14566" y="5848"/>
                  <a:pt x="14576" y="5889"/>
                </a:cubicBezTo>
                <a:cubicBezTo>
                  <a:pt x="14584" y="5913"/>
                  <a:pt x="14589" y="5940"/>
                  <a:pt x="14595" y="5964"/>
                </a:cubicBezTo>
                <a:cubicBezTo>
                  <a:pt x="14604" y="6003"/>
                  <a:pt x="14613" y="6043"/>
                  <a:pt x="14623" y="6083"/>
                </a:cubicBezTo>
                <a:lnTo>
                  <a:pt x="14639" y="6160"/>
                </a:lnTo>
                <a:cubicBezTo>
                  <a:pt x="14647" y="6201"/>
                  <a:pt x="14656" y="6240"/>
                  <a:pt x="14663" y="6279"/>
                </a:cubicBezTo>
                <a:cubicBezTo>
                  <a:pt x="14668" y="6305"/>
                  <a:pt x="14673" y="6331"/>
                  <a:pt x="14678" y="6357"/>
                </a:cubicBezTo>
                <a:cubicBezTo>
                  <a:pt x="14685" y="6398"/>
                  <a:pt x="14692" y="6439"/>
                  <a:pt x="14698" y="6478"/>
                </a:cubicBezTo>
                <a:lnTo>
                  <a:pt x="14711" y="6556"/>
                </a:lnTo>
                <a:cubicBezTo>
                  <a:pt x="14717" y="6598"/>
                  <a:pt x="14723" y="6640"/>
                  <a:pt x="14729" y="6682"/>
                </a:cubicBezTo>
                <a:cubicBezTo>
                  <a:pt x="14732" y="6707"/>
                  <a:pt x="14734" y="6730"/>
                  <a:pt x="14737" y="6755"/>
                </a:cubicBezTo>
                <a:cubicBezTo>
                  <a:pt x="14743" y="6801"/>
                  <a:pt x="14749" y="6849"/>
                  <a:pt x="14753" y="6897"/>
                </a:cubicBezTo>
                <a:cubicBezTo>
                  <a:pt x="14755" y="6916"/>
                  <a:pt x="14758" y="6935"/>
                  <a:pt x="14759" y="6954"/>
                </a:cubicBezTo>
                <a:cubicBezTo>
                  <a:pt x="14765" y="7020"/>
                  <a:pt x="14771" y="7087"/>
                  <a:pt x="14774" y="7154"/>
                </a:cubicBezTo>
                <a:cubicBezTo>
                  <a:pt x="14758" y="7147"/>
                  <a:pt x="14742" y="7141"/>
                  <a:pt x="14726" y="7135"/>
                </a:cubicBezTo>
                <a:lnTo>
                  <a:pt x="14655" y="7109"/>
                </a:lnTo>
                <a:cubicBezTo>
                  <a:pt x="14615" y="7094"/>
                  <a:pt x="14575" y="7080"/>
                  <a:pt x="14536" y="7065"/>
                </a:cubicBezTo>
                <a:lnTo>
                  <a:pt x="14469" y="7041"/>
                </a:lnTo>
                <a:cubicBezTo>
                  <a:pt x="14422" y="7025"/>
                  <a:pt x="14376" y="7010"/>
                  <a:pt x="14330" y="6994"/>
                </a:cubicBezTo>
                <a:cubicBezTo>
                  <a:pt x="14314" y="6990"/>
                  <a:pt x="14298" y="6984"/>
                  <a:pt x="14282" y="6980"/>
                </a:cubicBezTo>
                <a:cubicBezTo>
                  <a:pt x="14219" y="6959"/>
                  <a:pt x="14157" y="6941"/>
                  <a:pt x="14095" y="6922"/>
                </a:cubicBezTo>
                <a:lnTo>
                  <a:pt x="14053" y="6910"/>
                </a:lnTo>
                <a:cubicBezTo>
                  <a:pt x="14003" y="6897"/>
                  <a:pt x="13955" y="6883"/>
                  <a:pt x="13906" y="6871"/>
                </a:cubicBezTo>
                <a:cubicBezTo>
                  <a:pt x="13883" y="6865"/>
                  <a:pt x="13861" y="6859"/>
                  <a:pt x="13839" y="6854"/>
                </a:cubicBezTo>
                <a:cubicBezTo>
                  <a:pt x="13797" y="6843"/>
                  <a:pt x="13755" y="6833"/>
                  <a:pt x="13713" y="6823"/>
                </a:cubicBezTo>
                <a:lnTo>
                  <a:pt x="13641" y="6807"/>
                </a:lnTo>
                <a:cubicBezTo>
                  <a:pt x="13600" y="6798"/>
                  <a:pt x="13558" y="6790"/>
                  <a:pt x="13516" y="6781"/>
                </a:cubicBezTo>
                <a:lnTo>
                  <a:pt x="13448" y="6767"/>
                </a:lnTo>
                <a:cubicBezTo>
                  <a:pt x="13401" y="6758"/>
                  <a:pt x="13355" y="6751"/>
                  <a:pt x="13308" y="6742"/>
                </a:cubicBezTo>
                <a:cubicBezTo>
                  <a:pt x="13291" y="6739"/>
                  <a:pt x="13272" y="6735"/>
                  <a:pt x="13253" y="6732"/>
                </a:cubicBezTo>
                <a:cubicBezTo>
                  <a:pt x="13188" y="6722"/>
                  <a:pt x="13124" y="6711"/>
                  <a:pt x="13059" y="6701"/>
                </a:cubicBezTo>
                <a:lnTo>
                  <a:pt x="13033" y="6698"/>
                </a:lnTo>
                <a:cubicBezTo>
                  <a:pt x="12976" y="6691"/>
                  <a:pt x="12920" y="6684"/>
                  <a:pt x="12863" y="6678"/>
                </a:cubicBezTo>
                <a:lnTo>
                  <a:pt x="12798" y="6671"/>
                </a:lnTo>
                <a:cubicBezTo>
                  <a:pt x="12754" y="6665"/>
                  <a:pt x="12709" y="6662"/>
                  <a:pt x="12666" y="6658"/>
                </a:cubicBezTo>
                <a:lnTo>
                  <a:pt x="12592" y="6652"/>
                </a:lnTo>
                <a:cubicBezTo>
                  <a:pt x="12550" y="6648"/>
                  <a:pt x="12507" y="6646"/>
                  <a:pt x="12465" y="6643"/>
                </a:cubicBezTo>
                <a:cubicBezTo>
                  <a:pt x="12441" y="6642"/>
                  <a:pt x="12416" y="6639"/>
                  <a:pt x="12391" y="6639"/>
                </a:cubicBezTo>
                <a:cubicBezTo>
                  <a:pt x="12346" y="6636"/>
                  <a:pt x="12301" y="6635"/>
                  <a:pt x="12255" y="6633"/>
                </a:cubicBezTo>
                <a:cubicBezTo>
                  <a:pt x="12235" y="6633"/>
                  <a:pt x="12213" y="6632"/>
                  <a:pt x="12191" y="6630"/>
                </a:cubicBezTo>
                <a:cubicBezTo>
                  <a:pt x="12126" y="6629"/>
                  <a:pt x="12059" y="6627"/>
                  <a:pt x="11992" y="6627"/>
                </a:cubicBezTo>
                <a:cubicBezTo>
                  <a:pt x="11926" y="6627"/>
                  <a:pt x="11859" y="6629"/>
                  <a:pt x="11792" y="6630"/>
                </a:cubicBezTo>
                <a:cubicBezTo>
                  <a:pt x="11772" y="6630"/>
                  <a:pt x="11750" y="6632"/>
                  <a:pt x="11730" y="6633"/>
                </a:cubicBezTo>
                <a:cubicBezTo>
                  <a:pt x="11683" y="6635"/>
                  <a:pt x="11638" y="6636"/>
                  <a:pt x="11594" y="6639"/>
                </a:cubicBezTo>
                <a:cubicBezTo>
                  <a:pt x="11569" y="6640"/>
                  <a:pt x="11544" y="6642"/>
                  <a:pt x="11520" y="6643"/>
                </a:cubicBezTo>
                <a:cubicBezTo>
                  <a:pt x="11477" y="6646"/>
                  <a:pt x="11434" y="6648"/>
                  <a:pt x="11392" y="6652"/>
                </a:cubicBezTo>
                <a:lnTo>
                  <a:pt x="11319" y="6658"/>
                </a:lnTo>
                <a:cubicBezTo>
                  <a:pt x="11274" y="6662"/>
                  <a:pt x="11231" y="6665"/>
                  <a:pt x="11187" y="6671"/>
                </a:cubicBezTo>
                <a:lnTo>
                  <a:pt x="11121" y="6678"/>
                </a:lnTo>
                <a:cubicBezTo>
                  <a:pt x="11064" y="6684"/>
                  <a:pt x="11009" y="6691"/>
                  <a:pt x="10952" y="6698"/>
                </a:cubicBezTo>
                <a:lnTo>
                  <a:pt x="10926" y="6701"/>
                </a:lnTo>
                <a:cubicBezTo>
                  <a:pt x="10861" y="6711"/>
                  <a:pt x="10796" y="6722"/>
                  <a:pt x="10732" y="6732"/>
                </a:cubicBezTo>
                <a:cubicBezTo>
                  <a:pt x="10713" y="6735"/>
                  <a:pt x="10695" y="6739"/>
                  <a:pt x="10677" y="6742"/>
                </a:cubicBezTo>
                <a:cubicBezTo>
                  <a:pt x="10630" y="6751"/>
                  <a:pt x="10584" y="6758"/>
                  <a:pt x="10539" y="6767"/>
                </a:cubicBezTo>
                <a:cubicBezTo>
                  <a:pt x="10516" y="6771"/>
                  <a:pt x="10492" y="6777"/>
                  <a:pt x="10469" y="6781"/>
                </a:cubicBezTo>
                <a:cubicBezTo>
                  <a:pt x="10427" y="6790"/>
                  <a:pt x="10385" y="6798"/>
                  <a:pt x="10344" y="6807"/>
                </a:cubicBezTo>
                <a:cubicBezTo>
                  <a:pt x="10320" y="6813"/>
                  <a:pt x="10297" y="6817"/>
                  <a:pt x="10273" y="6823"/>
                </a:cubicBezTo>
                <a:cubicBezTo>
                  <a:pt x="10231" y="6833"/>
                  <a:pt x="10189" y="6843"/>
                  <a:pt x="10147" y="6854"/>
                </a:cubicBezTo>
                <a:lnTo>
                  <a:pt x="10080" y="6871"/>
                </a:lnTo>
                <a:cubicBezTo>
                  <a:pt x="10031" y="6884"/>
                  <a:pt x="9982" y="6897"/>
                  <a:pt x="9932" y="6910"/>
                </a:cubicBezTo>
                <a:cubicBezTo>
                  <a:pt x="9919" y="6915"/>
                  <a:pt x="9905" y="6919"/>
                  <a:pt x="9892" y="6922"/>
                </a:cubicBezTo>
                <a:cubicBezTo>
                  <a:pt x="9828" y="6941"/>
                  <a:pt x="9766" y="6959"/>
                  <a:pt x="9703" y="6980"/>
                </a:cubicBezTo>
                <a:lnTo>
                  <a:pt x="9657" y="6994"/>
                </a:lnTo>
                <a:cubicBezTo>
                  <a:pt x="9610" y="7010"/>
                  <a:pt x="9564" y="7025"/>
                  <a:pt x="9517" y="7041"/>
                </a:cubicBezTo>
                <a:cubicBezTo>
                  <a:pt x="9496" y="7049"/>
                  <a:pt x="9472" y="7057"/>
                  <a:pt x="9451" y="7065"/>
                </a:cubicBezTo>
                <a:cubicBezTo>
                  <a:pt x="9412" y="7078"/>
                  <a:pt x="9371" y="7093"/>
                  <a:pt x="9330" y="7109"/>
                </a:cubicBezTo>
                <a:cubicBezTo>
                  <a:pt x="9307" y="7118"/>
                  <a:pt x="9284" y="7126"/>
                  <a:pt x="9261" y="7135"/>
                </a:cubicBezTo>
                <a:cubicBezTo>
                  <a:pt x="9245" y="7142"/>
                  <a:pt x="9229" y="7148"/>
                  <a:pt x="9211" y="7154"/>
                </a:cubicBezTo>
                <a:cubicBezTo>
                  <a:pt x="9216" y="7087"/>
                  <a:pt x="9222" y="7020"/>
                  <a:pt x="9227" y="6954"/>
                </a:cubicBezTo>
                <a:cubicBezTo>
                  <a:pt x="9229" y="6936"/>
                  <a:pt x="9232" y="6916"/>
                  <a:pt x="9233" y="6897"/>
                </a:cubicBezTo>
                <a:cubicBezTo>
                  <a:pt x="9237" y="6849"/>
                  <a:pt x="9243" y="6801"/>
                  <a:pt x="9249" y="6755"/>
                </a:cubicBezTo>
                <a:cubicBezTo>
                  <a:pt x="9252" y="6730"/>
                  <a:pt x="9255" y="6706"/>
                  <a:pt x="9258" y="6682"/>
                </a:cubicBezTo>
                <a:cubicBezTo>
                  <a:pt x="9264" y="6640"/>
                  <a:pt x="9269" y="6598"/>
                  <a:pt x="9277" y="6556"/>
                </a:cubicBezTo>
                <a:cubicBezTo>
                  <a:pt x="9280" y="6530"/>
                  <a:pt x="9284" y="6504"/>
                  <a:pt x="9288" y="6478"/>
                </a:cubicBezTo>
                <a:cubicBezTo>
                  <a:pt x="9295" y="6439"/>
                  <a:pt x="9301" y="6398"/>
                  <a:pt x="9309" y="6357"/>
                </a:cubicBezTo>
                <a:cubicBezTo>
                  <a:pt x="9314" y="6331"/>
                  <a:pt x="9319" y="6305"/>
                  <a:pt x="9325" y="6279"/>
                </a:cubicBezTo>
                <a:cubicBezTo>
                  <a:pt x="9332" y="6240"/>
                  <a:pt x="9339" y="6201"/>
                  <a:pt x="9348" y="6162"/>
                </a:cubicBezTo>
                <a:cubicBezTo>
                  <a:pt x="9354" y="6135"/>
                  <a:pt x="9359" y="6108"/>
                  <a:pt x="9365" y="6083"/>
                </a:cubicBezTo>
                <a:cubicBezTo>
                  <a:pt x="9374" y="6043"/>
                  <a:pt x="9383" y="6003"/>
                  <a:pt x="9393" y="5964"/>
                </a:cubicBezTo>
                <a:cubicBezTo>
                  <a:pt x="9398" y="5940"/>
                  <a:pt x="9404" y="5913"/>
                  <a:pt x="9410" y="5889"/>
                </a:cubicBezTo>
                <a:cubicBezTo>
                  <a:pt x="9420" y="5848"/>
                  <a:pt x="9432" y="5808"/>
                  <a:pt x="9442" y="5767"/>
                </a:cubicBezTo>
                <a:cubicBezTo>
                  <a:pt x="9449" y="5744"/>
                  <a:pt x="9455" y="5721"/>
                  <a:pt x="9462" y="5696"/>
                </a:cubicBezTo>
                <a:cubicBezTo>
                  <a:pt x="9474" y="5652"/>
                  <a:pt x="9487" y="5609"/>
                  <a:pt x="9500" y="5565"/>
                </a:cubicBezTo>
                <a:cubicBezTo>
                  <a:pt x="9506" y="5545"/>
                  <a:pt x="9512" y="5526"/>
                  <a:pt x="9519" y="5506"/>
                </a:cubicBezTo>
                <a:cubicBezTo>
                  <a:pt x="9536" y="5451"/>
                  <a:pt x="9555" y="5394"/>
                  <a:pt x="9573" y="5339"/>
                </a:cubicBezTo>
                <a:cubicBezTo>
                  <a:pt x="9575" y="5332"/>
                  <a:pt x="9578" y="5326"/>
                  <a:pt x="9580" y="5319"/>
                </a:cubicBezTo>
                <a:cubicBezTo>
                  <a:pt x="9602" y="5255"/>
                  <a:pt x="9625" y="5191"/>
                  <a:pt x="9649" y="5129"/>
                </a:cubicBezTo>
                <a:cubicBezTo>
                  <a:pt x="9652" y="5118"/>
                  <a:pt x="9658" y="5108"/>
                  <a:pt x="9661" y="5097"/>
                </a:cubicBezTo>
                <a:cubicBezTo>
                  <a:pt x="9681" y="5046"/>
                  <a:pt x="9702" y="4995"/>
                  <a:pt x="9722" y="4946"/>
                </a:cubicBezTo>
                <a:cubicBezTo>
                  <a:pt x="9731" y="4927"/>
                  <a:pt x="9738" y="4907"/>
                  <a:pt x="9747" y="4888"/>
                </a:cubicBezTo>
                <a:cubicBezTo>
                  <a:pt x="9764" y="4847"/>
                  <a:pt x="9783" y="4805"/>
                  <a:pt x="9800" y="4763"/>
                </a:cubicBezTo>
                <a:cubicBezTo>
                  <a:pt x="9811" y="4741"/>
                  <a:pt x="9821" y="4721"/>
                  <a:pt x="9831" y="4699"/>
                </a:cubicBezTo>
                <a:cubicBezTo>
                  <a:pt x="9848" y="4660"/>
                  <a:pt x="9867" y="4622"/>
                  <a:pt x="9885" y="4583"/>
                </a:cubicBezTo>
                <a:cubicBezTo>
                  <a:pt x="9896" y="4561"/>
                  <a:pt x="9906" y="4540"/>
                  <a:pt x="9918" y="4516"/>
                </a:cubicBezTo>
                <a:cubicBezTo>
                  <a:pt x="9935" y="4480"/>
                  <a:pt x="9954" y="4442"/>
                  <a:pt x="9974" y="4406"/>
                </a:cubicBezTo>
                <a:cubicBezTo>
                  <a:pt x="9986" y="4383"/>
                  <a:pt x="9998" y="4361"/>
                  <a:pt x="10009" y="4339"/>
                </a:cubicBezTo>
                <a:cubicBezTo>
                  <a:pt x="10028" y="4303"/>
                  <a:pt x="10048" y="4267"/>
                  <a:pt x="10069" y="4231"/>
                </a:cubicBezTo>
                <a:cubicBezTo>
                  <a:pt x="10080" y="4209"/>
                  <a:pt x="10093" y="4187"/>
                  <a:pt x="10105" y="4165"/>
                </a:cubicBezTo>
                <a:cubicBezTo>
                  <a:pt x="10127" y="4128"/>
                  <a:pt x="10147" y="4091"/>
                  <a:pt x="10169" y="4055"/>
                </a:cubicBezTo>
                <a:cubicBezTo>
                  <a:pt x="10182" y="4035"/>
                  <a:pt x="10194" y="4014"/>
                  <a:pt x="10205" y="3994"/>
                </a:cubicBezTo>
                <a:cubicBezTo>
                  <a:pt x="10230" y="3955"/>
                  <a:pt x="10254" y="3916"/>
                  <a:pt x="10278" y="3878"/>
                </a:cubicBezTo>
                <a:cubicBezTo>
                  <a:pt x="10289" y="3861"/>
                  <a:pt x="10299" y="3843"/>
                  <a:pt x="10311" y="3827"/>
                </a:cubicBezTo>
                <a:cubicBezTo>
                  <a:pt x="10341" y="3779"/>
                  <a:pt x="10372" y="3733"/>
                  <a:pt x="10404" y="3688"/>
                </a:cubicBezTo>
                <a:cubicBezTo>
                  <a:pt x="10410" y="3679"/>
                  <a:pt x="10415" y="3671"/>
                  <a:pt x="10421" y="3662"/>
                </a:cubicBezTo>
                <a:cubicBezTo>
                  <a:pt x="10459" y="3607"/>
                  <a:pt x="10498" y="3552"/>
                  <a:pt x="10537" y="3498"/>
                </a:cubicBezTo>
                <a:cubicBezTo>
                  <a:pt x="10542" y="3492"/>
                  <a:pt x="10546" y="3486"/>
                  <a:pt x="10550" y="3481"/>
                </a:cubicBezTo>
                <a:cubicBezTo>
                  <a:pt x="10585" y="3433"/>
                  <a:pt x="10621" y="3386"/>
                  <a:pt x="10658" y="3340"/>
                </a:cubicBezTo>
                <a:cubicBezTo>
                  <a:pt x="10669" y="3324"/>
                  <a:pt x="10682" y="3308"/>
                  <a:pt x="10695" y="3292"/>
                </a:cubicBezTo>
                <a:cubicBezTo>
                  <a:pt x="10724" y="3256"/>
                  <a:pt x="10752" y="3219"/>
                  <a:pt x="10783" y="3185"/>
                </a:cubicBezTo>
                <a:cubicBezTo>
                  <a:pt x="10797" y="3167"/>
                  <a:pt x="10813" y="3148"/>
                  <a:pt x="10829" y="3129"/>
                </a:cubicBezTo>
                <a:cubicBezTo>
                  <a:pt x="10857" y="3098"/>
                  <a:pt x="10883" y="3066"/>
                  <a:pt x="10912" y="3034"/>
                </a:cubicBezTo>
                <a:cubicBezTo>
                  <a:pt x="10928" y="3015"/>
                  <a:pt x="10945" y="2995"/>
                  <a:pt x="10962" y="2976"/>
                </a:cubicBezTo>
                <a:cubicBezTo>
                  <a:pt x="10990" y="2945"/>
                  <a:pt x="11016" y="2915"/>
                  <a:pt x="11045" y="2886"/>
                </a:cubicBezTo>
                <a:lnTo>
                  <a:pt x="11099" y="2828"/>
                </a:lnTo>
                <a:cubicBezTo>
                  <a:pt x="11128" y="2797"/>
                  <a:pt x="11155" y="2768"/>
                  <a:pt x="11184" y="2741"/>
                </a:cubicBezTo>
                <a:cubicBezTo>
                  <a:pt x="11202" y="2722"/>
                  <a:pt x="11221" y="2702"/>
                  <a:pt x="11240" y="2684"/>
                </a:cubicBezTo>
                <a:cubicBezTo>
                  <a:pt x="11269" y="2655"/>
                  <a:pt x="11299" y="2626"/>
                  <a:pt x="11328" y="2597"/>
                </a:cubicBezTo>
                <a:cubicBezTo>
                  <a:pt x="11347" y="2580"/>
                  <a:pt x="11366" y="2561"/>
                  <a:pt x="11385" y="2543"/>
                </a:cubicBezTo>
                <a:cubicBezTo>
                  <a:pt x="11417" y="2514"/>
                  <a:pt x="11447" y="2485"/>
                  <a:pt x="11479" y="2456"/>
                </a:cubicBezTo>
                <a:cubicBezTo>
                  <a:pt x="11498" y="2440"/>
                  <a:pt x="11515" y="2424"/>
                  <a:pt x="11534" y="2408"/>
                </a:cubicBezTo>
                <a:cubicBezTo>
                  <a:pt x="11570" y="2375"/>
                  <a:pt x="11607" y="2345"/>
                  <a:pt x="11644" y="2313"/>
                </a:cubicBezTo>
                <a:cubicBezTo>
                  <a:pt x="11659" y="2301"/>
                  <a:pt x="11672" y="2288"/>
                  <a:pt x="11686" y="2276"/>
                </a:cubicBezTo>
                <a:cubicBezTo>
                  <a:pt x="11739" y="2233"/>
                  <a:pt x="11791" y="2191"/>
                  <a:pt x="11843" y="2150"/>
                </a:cubicBezTo>
                <a:cubicBezTo>
                  <a:pt x="11852" y="2143"/>
                  <a:pt x="11859" y="2137"/>
                  <a:pt x="11868" y="2131"/>
                </a:cubicBezTo>
                <a:cubicBezTo>
                  <a:pt x="11908" y="2099"/>
                  <a:pt x="11950" y="2068"/>
                  <a:pt x="11992" y="2036"/>
                </a:cubicBezTo>
                <a:close/>
                <a:moveTo>
                  <a:pt x="11992" y="7313"/>
                </a:moveTo>
                <a:cubicBezTo>
                  <a:pt x="12056" y="7313"/>
                  <a:pt x="12120" y="7313"/>
                  <a:pt x="12181" y="7316"/>
                </a:cubicBezTo>
                <a:cubicBezTo>
                  <a:pt x="12203" y="7316"/>
                  <a:pt x="12223" y="7318"/>
                  <a:pt x="12245" y="7319"/>
                </a:cubicBezTo>
                <a:cubicBezTo>
                  <a:pt x="12287" y="7321"/>
                  <a:pt x="12328" y="7322"/>
                  <a:pt x="12370" y="7324"/>
                </a:cubicBezTo>
                <a:lnTo>
                  <a:pt x="12444" y="7328"/>
                </a:lnTo>
                <a:cubicBezTo>
                  <a:pt x="12481" y="7331"/>
                  <a:pt x="12519" y="7334"/>
                  <a:pt x="12557" y="7337"/>
                </a:cubicBezTo>
                <a:cubicBezTo>
                  <a:pt x="12583" y="7338"/>
                  <a:pt x="12610" y="7341"/>
                  <a:pt x="12637" y="7344"/>
                </a:cubicBezTo>
                <a:cubicBezTo>
                  <a:pt x="12673" y="7347"/>
                  <a:pt x="12708" y="7350"/>
                  <a:pt x="12744" y="7354"/>
                </a:cubicBezTo>
                <a:cubicBezTo>
                  <a:pt x="12770" y="7357"/>
                  <a:pt x="12798" y="7360"/>
                  <a:pt x="12825" y="7363"/>
                </a:cubicBezTo>
                <a:cubicBezTo>
                  <a:pt x="12860" y="7367"/>
                  <a:pt x="12895" y="7372"/>
                  <a:pt x="12928" y="7376"/>
                </a:cubicBezTo>
                <a:cubicBezTo>
                  <a:pt x="12956" y="7380"/>
                  <a:pt x="12983" y="7385"/>
                  <a:pt x="13011" y="7387"/>
                </a:cubicBezTo>
                <a:cubicBezTo>
                  <a:pt x="13046" y="7393"/>
                  <a:pt x="13079" y="7399"/>
                  <a:pt x="13112" y="7403"/>
                </a:cubicBezTo>
                <a:cubicBezTo>
                  <a:pt x="13140" y="7408"/>
                  <a:pt x="13168" y="7414"/>
                  <a:pt x="13195" y="7418"/>
                </a:cubicBezTo>
                <a:cubicBezTo>
                  <a:pt x="13229" y="7424"/>
                  <a:pt x="13262" y="7430"/>
                  <a:pt x="13297" y="7435"/>
                </a:cubicBezTo>
                <a:lnTo>
                  <a:pt x="13379" y="7453"/>
                </a:lnTo>
                <a:lnTo>
                  <a:pt x="13478" y="7473"/>
                </a:lnTo>
                <a:lnTo>
                  <a:pt x="13561" y="7492"/>
                </a:lnTo>
                <a:cubicBezTo>
                  <a:pt x="13594" y="7499"/>
                  <a:pt x="13627" y="7508"/>
                  <a:pt x="13661" y="7515"/>
                </a:cubicBezTo>
                <a:cubicBezTo>
                  <a:pt x="13687" y="7522"/>
                  <a:pt x="13715" y="7530"/>
                  <a:pt x="13741" y="7535"/>
                </a:cubicBezTo>
                <a:cubicBezTo>
                  <a:pt x="13774" y="7544"/>
                  <a:pt x="13807" y="7554"/>
                  <a:pt x="13842" y="7563"/>
                </a:cubicBezTo>
                <a:lnTo>
                  <a:pt x="13919" y="7585"/>
                </a:lnTo>
                <a:cubicBezTo>
                  <a:pt x="13954" y="7595"/>
                  <a:pt x="13989" y="7607"/>
                  <a:pt x="14024" y="7617"/>
                </a:cubicBezTo>
                <a:cubicBezTo>
                  <a:pt x="14048" y="7624"/>
                  <a:pt x="14073" y="7631"/>
                  <a:pt x="14098" y="7640"/>
                </a:cubicBezTo>
                <a:cubicBezTo>
                  <a:pt x="14135" y="7652"/>
                  <a:pt x="14172" y="7665"/>
                  <a:pt x="14209" y="7678"/>
                </a:cubicBezTo>
                <a:cubicBezTo>
                  <a:pt x="14231" y="7683"/>
                  <a:pt x="14251" y="7691"/>
                  <a:pt x="14273" y="7698"/>
                </a:cubicBezTo>
                <a:cubicBezTo>
                  <a:pt x="14324" y="7717"/>
                  <a:pt x="14375" y="7734"/>
                  <a:pt x="14427" y="7755"/>
                </a:cubicBezTo>
                <a:cubicBezTo>
                  <a:pt x="14433" y="7757"/>
                  <a:pt x="14440" y="7760"/>
                  <a:pt x="14447" y="7762"/>
                </a:cubicBezTo>
                <a:cubicBezTo>
                  <a:pt x="14505" y="7785"/>
                  <a:pt x="14563" y="7807"/>
                  <a:pt x="14621" y="7831"/>
                </a:cubicBezTo>
                <a:cubicBezTo>
                  <a:pt x="14639" y="7839"/>
                  <a:pt x="14658" y="7847"/>
                  <a:pt x="14675" y="7855"/>
                </a:cubicBezTo>
                <a:cubicBezTo>
                  <a:pt x="14710" y="7869"/>
                  <a:pt x="14745" y="7884"/>
                  <a:pt x="14779" y="7900"/>
                </a:cubicBezTo>
                <a:cubicBezTo>
                  <a:pt x="14682" y="9973"/>
                  <a:pt x="13659" y="11894"/>
                  <a:pt x="11992" y="13130"/>
                </a:cubicBezTo>
                <a:cubicBezTo>
                  <a:pt x="11377" y="12674"/>
                  <a:pt x="10842" y="12120"/>
                  <a:pt x="10408" y="11489"/>
                </a:cubicBezTo>
                <a:cubicBezTo>
                  <a:pt x="10342" y="11392"/>
                  <a:pt x="10235" y="11340"/>
                  <a:pt x="10126" y="11340"/>
                </a:cubicBezTo>
                <a:cubicBezTo>
                  <a:pt x="10060" y="11340"/>
                  <a:pt x="9993" y="11360"/>
                  <a:pt x="9934" y="11400"/>
                </a:cubicBezTo>
                <a:cubicBezTo>
                  <a:pt x="9777" y="11508"/>
                  <a:pt x="9738" y="11721"/>
                  <a:pt x="9845" y="11876"/>
                </a:cubicBezTo>
                <a:cubicBezTo>
                  <a:pt x="10275" y="12501"/>
                  <a:pt x="10796" y="13059"/>
                  <a:pt x="11390" y="13529"/>
                </a:cubicBezTo>
                <a:cubicBezTo>
                  <a:pt x="10313" y="14163"/>
                  <a:pt x="9102" y="14484"/>
                  <a:pt x="7886" y="14484"/>
                </a:cubicBezTo>
                <a:cubicBezTo>
                  <a:pt x="6940" y="14484"/>
                  <a:pt x="5991" y="14289"/>
                  <a:pt x="5101" y="13897"/>
                </a:cubicBezTo>
                <a:cubicBezTo>
                  <a:pt x="5207" y="11547"/>
                  <a:pt x="6504" y="9413"/>
                  <a:pt x="8543" y="8238"/>
                </a:cubicBezTo>
                <a:cubicBezTo>
                  <a:pt x="8608" y="9017"/>
                  <a:pt x="8795" y="9780"/>
                  <a:pt x="9097" y="10501"/>
                </a:cubicBezTo>
                <a:cubicBezTo>
                  <a:pt x="9151" y="10632"/>
                  <a:pt x="9279" y="10711"/>
                  <a:pt x="9413" y="10711"/>
                </a:cubicBezTo>
                <a:cubicBezTo>
                  <a:pt x="9456" y="10711"/>
                  <a:pt x="9501" y="10703"/>
                  <a:pt x="9544" y="10685"/>
                </a:cubicBezTo>
                <a:cubicBezTo>
                  <a:pt x="9718" y="10613"/>
                  <a:pt x="9800" y="10412"/>
                  <a:pt x="9728" y="10238"/>
                </a:cubicBezTo>
                <a:cubicBezTo>
                  <a:pt x="9417" y="9495"/>
                  <a:pt x="9240" y="8703"/>
                  <a:pt x="9206" y="7900"/>
                </a:cubicBezTo>
                <a:cubicBezTo>
                  <a:pt x="9242" y="7884"/>
                  <a:pt x="9277" y="7869"/>
                  <a:pt x="9313" y="7853"/>
                </a:cubicBezTo>
                <a:lnTo>
                  <a:pt x="9365" y="7831"/>
                </a:lnTo>
                <a:cubicBezTo>
                  <a:pt x="9422" y="7807"/>
                  <a:pt x="9480" y="7784"/>
                  <a:pt x="9538" y="7762"/>
                </a:cubicBezTo>
                <a:lnTo>
                  <a:pt x="9552" y="7757"/>
                </a:lnTo>
                <a:cubicBezTo>
                  <a:pt x="9606" y="7737"/>
                  <a:pt x="9660" y="7717"/>
                  <a:pt x="9713" y="7698"/>
                </a:cubicBezTo>
                <a:cubicBezTo>
                  <a:pt x="9734" y="7691"/>
                  <a:pt x="9752" y="7685"/>
                  <a:pt x="9773" y="7678"/>
                </a:cubicBezTo>
                <a:cubicBezTo>
                  <a:pt x="9812" y="7665"/>
                  <a:pt x="9850" y="7652"/>
                  <a:pt x="9889" y="7638"/>
                </a:cubicBezTo>
                <a:cubicBezTo>
                  <a:pt x="9912" y="7631"/>
                  <a:pt x="9937" y="7624"/>
                  <a:pt x="9960" y="7617"/>
                </a:cubicBezTo>
                <a:cubicBezTo>
                  <a:pt x="9996" y="7607"/>
                  <a:pt x="10031" y="7595"/>
                  <a:pt x="10066" y="7585"/>
                </a:cubicBezTo>
                <a:lnTo>
                  <a:pt x="10143" y="7563"/>
                </a:lnTo>
                <a:cubicBezTo>
                  <a:pt x="10178" y="7554"/>
                  <a:pt x="10211" y="7544"/>
                  <a:pt x="10246" y="7535"/>
                </a:cubicBezTo>
                <a:cubicBezTo>
                  <a:pt x="10272" y="7528"/>
                  <a:pt x="10298" y="7522"/>
                  <a:pt x="10324" y="7515"/>
                </a:cubicBezTo>
                <a:cubicBezTo>
                  <a:pt x="10357" y="7508"/>
                  <a:pt x="10392" y="7499"/>
                  <a:pt x="10426" y="7492"/>
                </a:cubicBezTo>
                <a:lnTo>
                  <a:pt x="10505" y="7473"/>
                </a:lnTo>
                <a:cubicBezTo>
                  <a:pt x="10540" y="7466"/>
                  <a:pt x="10574" y="7459"/>
                  <a:pt x="10607" y="7451"/>
                </a:cubicBezTo>
                <a:cubicBezTo>
                  <a:pt x="10635" y="7447"/>
                  <a:pt x="10662" y="7441"/>
                  <a:pt x="10688" y="7435"/>
                </a:cubicBezTo>
                <a:cubicBezTo>
                  <a:pt x="10723" y="7430"/>
                  <a:pt x="10756" y="7424"/>
                  <a:pt x="10790" y="7418"/>
                </a:cubicBezTo>
                <a:cubicBezTo>
                  <a:pt x="10817" y="7414"/>
                  <a:pt x="10845" y="7408"/>
                  <a:pt x="10872" y="7403"/>
                </a:cubicBezTo>
                <a:cubicBezTo>
                  <a:pt x="10906" y="7398"/>
                  <a:pt x="10941" y="7393"/>
                  <a:pt x="10975" y="7387"/>
                </a:cubicBezTo>
                <a:cubicBezTo>
                  <a:pt x="11002" y="7385"/>
                  <a:pt x="11029" y="7380"/>
                  <a:pt x="11057" y="7376"/>
                </a:cubicBezTo>
                <a:cubicBezTo>
                  <a:pt x="11092" y="7372"/>
                  <a:pt x="11126" y="7367"/>
                  <a:pt x="11161" y="7363"/>
                </a:cubicBezTo>
                <a:cubicBezTo>
                  <a:pt x="11189" y="7360"/>
                  <a:pt x="11215" y="7357"/>
                  <a:pt x="11242" y="7354"/>
                </a:cubicBezTo>
                <a:cubicBezTo>
                  <a:pt x="11279" y="7350"/>
                  <a:pt x="11315" y="7347"/>
                  <a:pt x="11350" y="7344"/>
                </a:cubicBezTo>
                <a:cubicBezTo>
                  <a:pt x="11376" y="7341"/>
                  <a:pt x="11402" y="7338"/>
                  <a:pt x="11428" y="7337"/>
                </a:cubicBezTo>
                <a:cubicBezTo>
                  <a:pt x="11466" y="7334"/>
                  <a:pt x="11504" y="7331"/>
                  <a:pt x="11541" y="7328"/>
                </a:cubicBezTo>
                <a:lnTo>
                  <a:pt x="11615" y="7324"/>
                </a:lnTo>
                <a:cubicBezTo>
                  <a:pt x="11657" y="7322"/>
                  <a:pt x="11699" y="7319"/>
                  <a:pt x="11741" y="7318"/>
                </a:cubicBezTo>
                <a:cubicBezTo>
                  <a:pt x="11762" y="7318"/>
                  <a:pt x="11784" y="7316"/>
                  <a:pt x="11804" y="7316"/>
                </a:cubicBezTo>
                <a:cubicBezTo>
                  <a:pt x="11866" y="7315"/>
                  <a:pt x="11930" y="7313"/>
                  <a:pt x="11992" y="7313"/>
                </a:cubicBezTo>
                <a:close/>
                <a:moveTo>
                  <a:pt x="15442" y="8236"/>
                </a:moveTo>
                <a:cubicBezTo>
                  <a:pt x="17481" y="9413"/>
                  <a:pt x="18778" y="11547"/>
                  <a:pt x="18884" y="13897"/>
                </a:cubicBezTo>
                <a:cubicBezTo>
                  <a:pt x="17994" y="14289"/>
                  <a:pt x="17046" y="14484"/>
                  <a:pt x="16100" y="14484"/>
                </a:cubicBezTo>
                <a:cubicBezTo>
                  <a:pt x="14884" y="14484"/>
                  <a:pt x="13672" y="14163"/>
                  <a:pt x="12595" y="13529"/>
                </a:cubicBezTo>
                <a:cubicBezTo>
                  <a:pt x="14231" y="12230"/>
                  <a:pt x="15260" y="10317"/>
                  <a:pt x="15442" y="8236"/>
                </a:cubicBezTo>
                <a:close/>
                <a:moveTo>
                  <a:pt x="11992" y="13961"/>
                </a:moveTo>
                <a:cubicBezTo>
                  <a:pt x="13234" y="14759"/>
                  <a:pt x="14663" y="15167"/>
                  <a:pt x="16100" y="15167"/>
                </a:cubicBezTo>
                <a:cubicBezTo>
                  <a:pt x="17039" y="15167"/>
                  <a:pt x="17982" y="14993"/>
                  <a:pt x="18879" y="14640"/>
                </a:cubicBezTo>
                <a:lnTo>
                  <a:pt x="18879" y="14640"/>
                </a:lnTo>
                <a:cubicBezTo>
                  <a:pt x="18657" y="18246"/>
                  <a:pt x="15654" y="21112"/>
                  <a:pt x="11992" y="21112"/>
                </a:cubicBezTo>
                <a:cubicBezTo>
                  <a:pt x="8332" y="21112"/>
                  <a:pt x="5328" y="18246"/>
                  <a:pt x="5106" y="14640"/>
                </a:cubicBezTo>
                <a:lnTo>
                  <a:pt x="5106" y="14640"/>
                </a:lnTo>
                <a:cubicBezTo>
                  <a:pt x="6003" y="14993"/>
                  <a:pt x="6946" y="15167"/>
                  <a:pt x="7884" y="15167"/>
                </a:cubicBezTo>
                <a:cubicBezTo>
                  <a:pt x="9322" y="15167"/>
                  <a:pt x="10751" y="14759"/>
                  <a:pt x="11992" y="13961"/>
                </a:cubicBezTo>
                <a:close/>
                <a:moveTo>
                  <a:pt x="16082" y="0"/>
                </a:moveTo>
                <a:cubicBezTo>
                  <a:pt x="14632" y="0"/>
                  <a:pt x="13211" y="419"/>
                  <a:pt x="11992" y="1207"/>
                </a:cubicBezTo>
                <a:cubicBezTo>
                  <a:pt x="10737" y="399"/>
                  <a:pt x="9311" y="0"/>
                  <a:pt x="7889" y="0"/>
                </a:cubicBezTo>
                <a:cubicBezTo>
                  <a:pt x="6170" y="0"/>
                  <a:pt x="4458" y="584"/>
                  <a:pt x="3064" y="1732"/>
                </a:cubicBezTo>
                <a:cubicBezTo>
                  <a:pt x="2918" y="1851"/>
                  <a:pt x="2898" y="2068"/>
                  <a:pt x="3018" y="2213"/>
                </a:cubicBezTo>
                <a:cubicBezTo>
                  <a:pt x="3086" y="2295"/>
                  <a:pt x="3183" y="2337"/>
                  <a:pt x="3282" y="2337"/>
                </a:cubicBezTo>
                <a:cubicBezTo>
                  <a:pt x="3358" y="2337"/>
                  <a:pt x="3436" y="2312"/>
                  <a:pt x="3500" y="2259"/>
                </a:cubicBezTo>
                <a:cubicBezTo>
                  <a:pt x="4765" y="1217"/>
                  <a:pt x="6323" y="684"/>
                  <a:pt x="7890" y="684"/>
                </a:cubicBezTo>
                <a:cubicBezTo>
                  <a:pt x="9094" y="684"/>
                  <a:pt x="10304" y="999"/>
                  <a:pt x="11390" y="1638"/>
                </a:cubicBezTo>
                <a:cubicBezTo>
                  <a:pt x="11357" y="1664"/>
                  <a:pt x="11324" y="1692"/>
                  <a:pt x="11290" y="1719"/>
                </a:cubicBezTo>
                <a:cubicBezTo>
                  <a:pt x="11271" y="1734"/>
                  <a:pt x="11254" y="1750"/>
                  <a:pt x="11235" y="1764"/>
                </a:cubicBezTo>
                <a:cubicBezTo>
                  <a:pt x="11183" y="1809"/>
                  <a:pt x="11129" y="1854"/>
                  <a:pt x="11077" y="1901"/>
                </a:cubicBezTo>
                <a:lnTo>
                  <a:pt x="11067" y="1909"/>
                </a:lnTo>
                <a:cubicBezTo>
                  <a:pt x="11012" y="1959"/>
                  <a:pt x="10957" y="2009"/>
                  <a:pt x="10903" y="2060"/>
                </a:cubicBezTo>
                <a:cubicBezTo>
                  <a:pt x="10887" y="2075"/>
                  <a:pt x="10872" y="2089"/>
                  <a:pt x="10857" y="2104"/>
                </a:cubicBezTo>
                <a:cubicBezTo>
                  <a:pt x="10819" y="2140"/>
                  <a:pt x="10781" y="2176"/>
                  <a:pt x="10743" y="2213"/>
                </a:cubicBezTo>
                <a:cubicBezTo>
                  <a:pt x="10724" y="2233"/>
                  <a:pt x="10706" y="2252"/>
                  <a:pt x="10687" y="2272"/>
                </a:cubicBezTo>
                <a:cubicBezTo>
                  <a:pt x="10653" y="2305"/>
                  <a:pt x="10621" y="2337"/>
                  <a:pt x="10590" y="2371"/>
                </a:cubicBezTo>
                <a:cubicBezTo>
                  <a:pt x="10569" y="2392"/>
                  <a:pt x="10549" y="2416"/>
                  <a:pt x="10529" y="2437"/>
                </a:cubicBezTo>
                <a:cubicBezTo>
                  <a:pt x="10500" y="2469"/>
                  <a:pt x="10471" y="2501"/>
                  <a:pt x="10442" y="2533"/>
                </a:cubicBezTo>
                <a:cubicBezTo>
                  <a:pt x="10420" y="2556"/>
                  <a:pt x="10400" y="2581"/>
                  <a:pt x="10379" y="2604"/>
                </a:cubicBezTo>
                <a:cubicBezTo>
                  <a:pt x="10352" y="2636"/>
                  <a:pt x="10324" y="2668"/>
                  <a:pt x="10297" y="2700"/>
                </a:cubicBezTo>
                <a:lnTo>
                  <a:pt x="10237" y="2773"/>
                </a:lnTo>
                <a:cubicBezTo>
                  <a:pt x="10209" y="2806"/>
                  <a:pt x="10183" y="2838"/>
                  <a:pt x="10157" y="2871"/>
                </a:cubicBezTo>
                <a:cubicBezTo>
                  <a:pt x="10138" y="2896"/>
                  <a:pt x="10118" y="2921"/>
                  <a:pt x="10099" y="2945"/>
                </a:cubicBezTo>
                <a:cubicBezTo>
                  <a:pt x="10073" y="2979"/>
                  <a:pt x="10048" y="3012"/>
                  <a:pt x="10024" y="3045"/>
                </a:cubicBezTo>
                <a:cubicBezTo>
                  <a:pt x="10005" y="3071"/>
                  <a:pt x="9986" y="3096"/>
                  <a:pt x="9967" y="3121"/>
                </a:cubicBezTo>
                <a:cubicBezTo>
                  <a:pt x="9943" y="3156"/>
                  <a:pt x="9918" y="3190"/>
                  <a:pt x="9893" y="3225"/>
                </a:cubicBezTo>
                <a:cubicBezTo>
                  <a:pt x="9876" y="3250"/>
                  <a:pt x="9858" y="3275"/>
                  <a:pt x="9841" y="3301"/>
                </a:cubicBezTo>
                <a:cubicBezTo>
                  <a:pt x="9816" y="3337"/>
                  <a:pt x="9792" y="3373"/>
                  <a:pt x="9768" y="3409"/>
                </a:cubicBezTo>
                <a:cubicBezTo>
                  <a:pt x="9751" y="3434"/>
                  <a:pt x="9735" y="3457"/>
                  <a:pt x="9719" y="3482"/>
                </a:cubicBezTo>
                <a:cubicBezTo>
                  <a:pt x="9694" y="3521"/>
                  <a:pt x="9670" y="3562"/>
                  <a:pt x="9645" y="3602"/>
                </a:cubicBezTo>
                <a:cubicBezTo>
                  <a:pt x="9631" y="3624"/>
                  <a:pt x="9618" y="3646"/>
                  <a:pt x="9605" y="3668"/>
                </a:cubicBezTo>
                <a:cubicBezTo>
                  <a:pt x="9573" y="3720"/>
                  <a:pt x="9542" y="3774"/>
                  <a:pt x="9512" y="3826"/>
                </a:cubicBezTo>
                <a:cubicBezTo>
                  <a:pt x="9506" y="3836"/>
                  <a:pt x="9500" y="3846"/>
                  <a:pt x="9494" y="3856"/>
                </a:cubicBezTo>
                <a:cubicBezTo>
                  <a:pt x="9458" y="3920"/>
                  <a:pt x="9423" y="3983"/>
                  <a:pt x="9390" y="4048"/>
                </a:cubicBezTo>
                <a:cubicBezTo>
                  <a:pt x="9380" y="4068"/>
                  <a:pt x="9369" y="4088"/>
                  <a:pt x="9358" y="4109"/>
                </a:cubicBezTo>
                <a:cubicBezTo>
                  <a:pt x="9336" y="4154"/>
                  <a:pt x="9313" y="4197"/>
                  <a:pt x="9291" y="4242"/>
                </a:cubicBezTo>
                <a:cubicBezTo>
                  <a:pt x="9278" y="4268"/>
                  <a:pt x="9266" y="4294"/>
                  <a:pt x="9255" y="4321"/>
                </a:cubicBezTo>
                <a:cubicBezTo>
                  <a:pt x="9236" y="4360"/>
                  <a:pt x="9217" y="4399"/>
                  <a:pt x="9198" y="4440"/>
                </a:cubicBezTo>
                <a:cubicBezTo>
                  <a:pt x="9185" y="4467"/>
                  <a:pt x="9174" y="4496"/>
                  <a:pt x="9161" y="4524"/>
                </a:cubicBezTo>
                <a:cubicBezTo>
                  <a:pt x="9145" y="4563"/>
                  <a:pt x="9127" y="4601"/>
                  <a:pt x="9111" y="4640"/>
                </a:cubicBezTo>
                <a:cubicBezTo>
                  <a:pt x="9098" y="4669"/>
                  <a:pt x="9087" y="4699"/>
                  <a:pt x="9075" y="4728"/>
                </a:cubicBezTo>
                <a:cubicBezTo>
                  <a:pt x="9059" y="4766"/>
                  <a:pt x="9043" y="4805"/>
                  <a:pt x="9029" y="4843"/>
                </a:cubicBezTo>
                <a:cubicBezTo>
                  <a:pt x="9017" y="4873"/>
                  <a:pt x="9005" y="4904"/>
                  <a:pt x="8994" y="4933"/>
                </a:cubicBezTo>
                <a:cubicBezTo>
                  <a:pt x="8981" y="4972"/>
                  <a:pt x="8966" y="5010"/>
                  <a:pt x="8953" y="5047"/>
                </a:cubicBezTo>
                <a:cubicBezTo>
                  <a:pt x="8942" y="5078"/>
                  <a:pt x="8931" y="5110"/>
                  <a:pt x="8920" y="5140"/>
                </a:cubicBezTo>
                <a:cubicBezTo>
                  <a:pt x="8907" y="5179"/>
                  <a:pt x="8895" y="5217"/>
                  <a:pt x="8882" y="5256"/>
                </a:cubicBezTo>
                <a:cubicBezTo>
                  <a:pt x="8872" y="5287"/>
                  <a:pt x="8862" y="5319"/>
                  <a:pt x="8853" y="5349"/>
                </a:cubicBezTo>
                <a:cubicBezTo>
                  <a:pt x="8840" y="5388"/>
                  <a:pt x="8828" y="5429"/>
                  <a:pt x="8817" y="5468"/>
                </a:cubicBezTo>
                <a:cubicBezTo>
                  <a:pt x="8808" y="5499"/>
                  <a:pt x="8799" y="5529"/>
                  <a:pt x="8791" y="5560"/>
                </a:cubicBezTo>
                <a:cubicBezTo>
                  <a:pt x="8779" y="5602"/>
                  <a:pt x="8769" y="5642"/>
                  <a:pt x="8759" y="5683"/>
                </a:cubicBezTo>
                <a:cubicBezTo>
                  <a:pt x="8750" y="5713"/>
                  <a:pt x="8743" y="5742"/>
                  <a:pt x="8735" y="5773"/>
                </a:cubicBezTo>
                <a:cubicBezTo>
                  <a:pt x="8724" y="5816"/>
                  <a:pt x="8714" y="5861"/>
                  <a:pt x="8704" y="5906"/>
                </a:cubicBezTo>
                <a:cubicBezTo>
                  <a:pt x="8698" y="5932"/>
                  <a:pt x="8692" y="5960"/>
                  <a:pt x="8686" y="5987"/>
                </a:cubicBezTo>
                <a:cubicBezTo>
                  <a:pt x="8675" y="6043"/>
                  <a:pt x="8663" y="6099"/>
                  <a:pt x="8653" y="6154"/>
                </a:cubicBezTo>
                <a:cubicBezTo>
                  <a:pt x="8648" y="6170"/>
                  <a:pt x="8646" y="6186"/>
                  <a:pt x="8643" y="6204"/>
                </a:cubicBezTo>
                <a:cubicBezTo>
                  <a:pt x="8630" y="6275"/>
                  <a:pt x="8618" y="6347"/>
                  <a:pt x="8606" y="6420"/>
                </a:cubicBezTo>
                <a:cubicBezTo>
                  <a:pt x="8603" y="6443"/>
                  <a:pt x="8599" y="6468"/>
                  <a:pt x="8596" y="6492"/>
                </a:cubicBezTo>
                <a:cubicBezTo>
                  <a:pt x="8589" y="6540"/>
                  <a:pt x="8582" y="6590"/>
                  <a:pt x="8576" y="6639"/>
                </a:cubicBezTo>
                <a:cubicBezTo>
                  <a:pt x="8572" y="6668"/>
                  <a:pt x="8569" y="6698"/>
                  <a:pt x="8566" y="6727"/>
                </a:cubicBezTo>
                <a:cubicBezTo>
                  <a:pt x="8561" y="6771"/>
                  <a:pt x="8556" y="6816"/>
                  <a:pt x="8551" y="6859"/>
                </a:cubicBezTo>
                <a:cubicBezTo>
                  <a:pt x="8548" y="6891"/>
                  <a:pt x="8547" y="6923"/>
                  <a:pt x="8544" y="6954"/>
                </a:cubicBezTo>
                <a:cubicBezTo>
                  <a:pt x="8540" y="6997"/>
                  <a:pt x="8537" y="7039"/>
                  <a:pt x="8534" y="7081"/>
                </a:cubicBezTo>
                <a:cubicBezTo>
                  <a:pt x="8531" y="7113"/>
                  <a:pt x="8529" y="7147"/>
                  <a:pt x="8528" y="7179"/>
                </a:cubicBezTo>
                <a:cubicBezTo>
                  <a:pt x="8527" y="7221"/>
                  <a:pt x="8524" y="7263"/>
                  <a:pt x="8522" y="7305"/>
                </a:cubicBezTo>
                <a:cubicBezTo>
                  <a:pt x="8521" y="7338"/>
                  <a:pt x="8521" y="7372"/>
                  <a:pt x="8519" y="7403"/>
                </a:cubicBezTo>
                <a:cubicBezTo>
                  <a:pt x="8519" y="7427"/>
                  <a:pt x="8518" y="7448"/>
                  <a:pt x="8518" y="7470"/>
                </a:cubicBezTo>
                <a:cubicBezTo>
                  <a:pt x="6204" y="8664"/>
                  <a:pt x="4665" y="10964"/>
                  <a:pt x="4440" y="13558"/>
                </a:cubicBezTo>
                <a:cubicBezTo>
                  <a:pt x="2687" y="12545"/>
                  <a:pt x="1467" y="10814"/>
                  <a:pt x="1104" y="8822"/>
                </a:cubicBezTo>
                <a:cubicBezTo>
                  <a:pt x="740" y="6830"/>
                  <a:pt x="1268" y="4779"/>
                  <a:pt x="2551" y="3212"/>
                </a:cubicBezTo>
                <a:cubicBezTo>
                  <a:pt x="2665" y="3066"/>
                  <a:pt x="2642" y="2855"/>
                  <a:pt x="2499" y="2736"/>
                </a:cubicBezTo>
                <a:cubicBezTo>
                  <a:pt x="2435" y="2684"/>
                  <a:pt x="2359" y="2659"/>
                  <a:pt x="2282" y="2659"/>
                </a:cubicBezTo>
                <a:cubicBezTo>
                  <a:pt x="2186" y="2659"/>
                  <a:pt x="2089" y="2700"/>
                  <a:pt x="2021" y="2778"/>
                </a:cubicBezTo>
                <a:cubicBezTo>
                  <a:pt x="572" y="4550"/>
                  <a:pt x="0" y="6880"/>
                  <a:pt x="465" y="9121"/>
                </a:cubicBezTo>
                <a:cubicBezTo>
                  <a:pt x="929" y="11361"/>
                  <a:pt x="2380" y="13273"/>
                  <a:pt x="4414" y="14322"/>
                </a:cubicBezTo>
                <a:cubicBezTo>
                  <a:pt x="4473" y="18452"/>
                  <a:pt x="7852" y="21794"/>
                  <a:pt x="11995" y="21794"/>
                </a:cubicBezTo>
                <a:cubicBezTo>
                  <a:pt x="16140" y="21794"/>
                  <a:pt x="19518" y="18452"/>
                  <a:pt x="19579" y="14322"/>
                </a:cubicBezTo>
                <a:cubicBezTo>
                  <a:pt x="21050" y="13560"/>
                  <a:pt x="22232" y="12339"/>
                  <a:pt x="22949" y="10845"/>
                </a:cubicBezTo>
                <a:cubicBezTo>
                  <a:pt x="23037" y="10672"/>
                  <a:pt x="22966" y="10462"/>
                  <a:pt x="22792" y="10377"/>
                </a:cubicBezTo>
                <a:cubicBezTo>
                  <a:pt x="22745" y="10355"/>
                  <a:pt x="22694" y="10344"/>
                  <a:pt x="22645" y="10344"/>
                </a:cubicBezTo>
                <a:cubicBezTo>
                  <a:pt x="22514" y="10344"/>
                  <a:pt x="22388" y="10420"/>
                  <a:pt x="22332" y="10550"/>
                </a:cubicBezTo>
                <a:cubicBezTo>
                  <a:pt x="21729" y="11809"/>
                  <a:pt x="20759" y="12858"/>
                  <a:pt x="19551" y="13559"/>
                </a:cubicBezTo>
                <a:cubicBezTo>
                  <a:pt x="19328" y="10964"/>
                  <a:pt x="17788" y="8666"/>
                  <a:pt x="15474" y="7472"/>
                </a:cubicBezTo>
                <a:cubicBezTo>
                  <a:pt x="15474" y="7448"/>
                  <a:pt x="15473" y="7427"/>
                  <a:pt x="15471" y="7405"/>
                </a:cubicBezTo>
                <a:cubicBezTo>
                  <a:pt x="15471" y="7372"/>
                  <a:pt x="15470" y="7340"/>
                  <a:pt x="15470" y="7306"/>
                </a:cubicBezTo>
                <a:cubicBezTo>
                  <a:pt x="15468" y="7264"/>
                  <a:pt x="15466" y="7222"/>
                  <a:pt x="15464" y="7179"/>
                </a:cubicBezTo>
                <a:cubicBezTo>
                  <a:pt x="15461" y="7147"/>
                  <a:pt x="15460" y="7113"/>
                  <a:pt x="15458" y="7081"/>
                </a:cubicBezTo>
                <a:cubicBezTo>
                  <a:pt x="15455" y="7039"/>
                  <a:pt x="15451" y="6996"/>
                  <a:pt x="15448" y="6954"/>
                </a:cubicBezTo>
                <a:cubicBezTo>
                  <a:pt x="15445" y="6923"/>
                  <a:pt x="15442" y="6891"/>
                  <a:pt x="15439" y="6859"/>
                </a:cubicBezTo>
                <a:cubicBezTo>
                  <a:pt x="15437" y="6816"/>
                  <a:pt x="15431" y="6771"/>
                  <a:pt x="15426" y="6727"/>
                </a:cubicBezTo>
                <a:cubicBezTo>
                  <a:pt x="15422" y="6697"/>
                  <a:pt x="15419" y="6668"/>
                  <a:pt x="15416" y="6639"/>
                </a:cubicBezTo>
                <a:cubicBezTo>
                  <a:pt x="15409" y="6590"/>
                  <a:pt x="15402" y="6540"/>
                  <a:pt x="15396" y="6491"/>
                </a:cubicBezTo>
                <a:cubicBezTo>
                  <a:pt x="15392" y="6468"/>
                  <a:pt x="15389" y="6443"/>
                  <a:pt x="15386" y="6420"/>
                </a:cubicBezTo>
                <a:cubicBezTo>
                  <a:pt x="15374" y="6347"/>
                  <a:pt x="15361" y="6275"/>
                  <a:pt x="15350" y="6204"/>
                </a:cubicBezTo>
                <a:cubicBezTo>
                  <a:pt x="15347" y="6188"/>
                  <a:pt x="15342" y="6172"/>
                  <a:pt x="15339" y="6157"/>
                </a:cubicBezTo>
                <a:cubicBezTo>
                  <a:pt x="15329" y="6101"/>
                  <a:pt x="15318" y="6044"/>
                  <a:pt x="15306" y="5987"/>
                </a:cubicBezTo>
                <a:cubicBezTo>
                  <a:pt x="15300" y="5960"/>
                  <a:pt x="15293" y="5934"/>
                  <a:pt x="15287" y="5908"/>
                </a:cubicBezTo>
                <a:cubicBezTo>
                  <a:pt x="15277" y="5863"/>
                  <a:pt x="15267" y="5818"/>
                  <a:pt x="15257" y="5773"/>
                </a:cubicBezTo>
                <a:cubicBezTo>
                  <a:pt x="15249" y="5744"/>
                  <a:pt x="15241" y="5715"/>
                  <a:pt x="15233" y="5684"/>
                </a:cubicBezTo>
                <a:cubicBezTo>
                  <a:pt x="15223" y="5644"/>
                  <a:pt x="15212" y="5602"/>
                  <a:pt x="15200" y="5561"/>
                </a:cubicBezTo>
                <a:cubicBezTo>
                  <a:pt x="15191" y="5530"/>
                  <a:pt x="15183" y="5500"/>
                  <a:pt x="15174" y="5470"/>
                </a:cubicBezTo>
                <a:cubicBezTo>
                  <a:pt x="15162" y="5430"/>
                  <a:pt x="15151" y="5390"/>
                  <a:pt x="15138" y="5351"/>
                </a:cubicBezTo>
                <a:cubicBezTo>
                  <a:pt x="15129" y="5320"/>
                  <a:pt x="15119" y="5290"/>
                  <a:pt x="15109" y="5258"/>
                </a:cubicBezTo>
                <a:cubicBezTo>
                  <a:pt x="15097" y="5219"/>
                  <a:pt x="15084" y="5181"/>
                  <a:pt x="15071" y="5142"/>
                </a:cubicBezTo>
                <a:cubicBezTo>
                  <a:pt x="15059" y="5111"/>
                  <a:pt x="15049" y="5081"/>
                  <a:pt x="15039" y="5050"/>
                </a:cubicBezTo>
                <a:cubicBezTo>
                  <a:pt x="15025" y="5011"/>
                  <a:pt x="15010" y="4972"/>
                  <a:pt x="14997" y="4934"/>
                </a:cubicBezTo>
                <a:cubicBezTo>
                  <a:pt x="14985" y="4904"/>
                  <a:pt x="14974" y="4875"/>
                  <a:pt x="14962" y="4843"/>
                </a:cubicBezTo>
                <a:cubicBezTo>
                  <a:pt x="14948" y="4805"/>
                  <a:pt x="14932" y="4766"/>
                  <a:pt x="14916" y="4728"/>
                </a:cubicBezTo>
                <a:cubicBezTo>
                  <a:pt x="14904" y="4699"/>
                  <a:pt x="14893" y="4670"/>
                  <a:pt x="14879" y="4641"/>
                </a:cubicBezTo>
                <a:cubicBezTo>
                  <a:pt x="14864" y="4601"/>
                  <a:pt x="14846" y="4563"/>
                  <a:pt x="14829" y="4524"/>
                </a:cubicBezTo>
                <a:cubicBezTo>
                  <a:pt x="14817" y="4496"/>
                  <a:pt x="14805" y="4469"/>
                  <a:pt x="14792" y="4441"/>
                </a:cubicBezTo>
                <a:cubicBezTo>
                  <a:pt x="14775" y="4399"/>
                  <a:pt x="14755" y="4358"/>
                  <a:pt x="14736" y="4318"/>
                </a:cubicBezTo>
                <a:cubicBezTo>
                  <a:pt x="14724" y="4293"/>
                  <a:pt x="14713" y="4268"/>
                  <a:pt x="14700" y="4242"/>
                </a:cubicBezTo>
                <a:cubicBezTo>
                  <a:pt x="14676" y="4197"/>
                  <a:pt x="14653" y="4151"/>
                  <a:pt x="14630" y="4106"/>
                </a:cubicBezTo>
                <a:cubicBezTo>
                  <a:pt x="14620" y="4086"/>
                  <a:pt x="14611" y="4067"/>
                  <a:pt x="14601" y="4048"/>
                </a:cubicBezTo>
                <a:cubicBezTo>
                  <a:pt x="14566" y="3984"/>
                  <a:pt x="14531" y="3920"/>
                  <a:pt x="14495" y="3856"/>
                </a:cubicBezTo>
                <a:cubicBezTo>
                  <a:pt x="14492" y="3849"/>
                  <a:pt x="14488" y="3843"/>
                  <a:pt x="14483" y="3836"/>
                </a:cubicBezTo>
                <a:cubicBezTo>
                  <a:pt x="14452" y="3779"/>
                  <a:pt x="14420" y="3723"/>
                  <a:pt x="14385" y="3668"/>
                </a:cubicBezTo>
                <a:cubicBezTo>
                  <a:pt x="14373" y="3647"/>
                  <a:pt x="14360" y="3627"/>
                  <a:pt x="14347" y="3605"/>
                </a:cubicBezTo>
                <a:cubicBezTo>
                  <a:pt x="14321" y="3565"/>
                  <a:pt x="14296" y="3523"/>
                  <a:pt x="14269" y="3482"/>
                </a:cubicBezTo>
                <a:cubicBezTo>
                  <a:pt x="14254" y="3459"/>
                  <a:pt x="14238" y="3436"/>
                  <a:pt x="14224" y="3411"/>
                </a:cubicBezTo>
                <a:cubicBezTo>
                  <a:pt x="14199" y="3373"/>
                  <a:pt x="14174" y="3337"/>
                  <a:pt x="14148" y="3299"/>
                </a:cubicBezTo>
                <a:cubicBezTo>
                  <a:pt x="14132" y="3275"/>
                  <a:pt x="14115" y="3250"/>
                  <a:pt x="14098" y="3227"/>
                </a:cubicBezTo>
                <a:cubicBezTo>
                  <a:pt x="14073" y="3190"/>
                  <a:pt x="14047" y="3156"/>
                  <a:pt x="14022" y="3121"/>
                </a:cubicBezTo>
                <a:cubicBezTo>
                  <a:pt x="14003" y="3096"/>
                  <a:pt x="13986" y="3071"/>
                  <a:pt x="13967" y="3048"/>
                </a:cubicBezTo>
                <a:cubicBezTo>
                  <a:pt x="13941" y="3013"/>
                  <a:pt x="13916" y="2979"/>
                  <a:pt x="13889" y="2945"/>
                </a:cubicBezTo>
                <a:cubicBezTo>
                  <a:pt x="13871" y="2921"/>
                  <a:pt x="13852" y="2897"/>
                  <a:pt x="13832" y="2873"/>
                </a:cubicBezTo>
                <a:cubicBezTo>
                  <a:pt x="13806" y="2839"/>
                  <a:pt x="13778" y="2806"/>
                  <a:pt x="13752" y="2773"/>
                </a:cubicBezTo>
                <a:cubicBezTo>
                  <a:pt x="13732" y="2748"/>
                  <a:pt x="13713" y="2725"/>
                  <a:pt x="13693" y="2702"/>
                </a:cubicBezTo>
                <a:cubicBezTo>
                  <a:pt x="13665" y="2668"/>
                  <a:pt x="13636" y="2636"/>
                  <a:pt x="13609" y="2603"/>
                </a:cubicBezTo>
                <a:cubicBezTo>
                  <a:pt x="13588" y="2580"/>
                  <a:pt x="13569" y="2558"/>
                  <a:pt x="13549" y="2535"/>
                </a:cubicBezTo>
                <a:cubicBezTo>
                  <a:pt x="13519" y="2501"/>
                  <a:pt x="13490" y="2469"/>
                  <a:pt x="13458" y="2436"/>
                </a:cubicBezTo>
                <a:cubicBezTo>
                  <a:pt x="13439" y="2414"/>
                  <a:pt x="13419" y="2394"/>
                  <a:pt x="13400" y="2372"/>
                </a:cubicBezTo>
                <a:cubicBezTo>
                  <a:pt x="13366" y="2337"/>
                  <a:pt x="13334" y="2304"/>
                  <a:pt x="13301" y="2271"/>
                </a:cubicBezTo>
                <a:cubicBezTo>
                  <a:pt x="13282" y="2253"/>
                  <a:pt x="13265" y="2233"/>
                  <a:pt x="13244" y="2214"/>
                </a:cubicBezTo>
                <a:cubicBezTo>
                  <a:pt x="13207" y="2176"/>
                  <a:pt x="13169" y="2139"/>
                  <a:pt x="13130" y="2102"/>
                </a:cubicBezTo>
                <a:cubicBezTo>
                  <a:pt x="13115" y="2088"/>
                  <a:pt x="13101" y="2073"/>
                  <a:pt x="13086" y="2060"/>
                </a:cubicBezTo>
                <a:cubicBezTo>
                  <a:pt x="13033" y="2008"/>
                  <a:pt x="12978" y="1959"/>
                  <a:pt x="12921" y="1909"/>
                </a:cubicBezTo>
                <a:lnTo>
                  <a:pt x="12915" y="1904"/>
                </a:lnTo>
                <a:cubicBezTo>
                  <a:pt x="12861" y="1856"/>
                  <a:pt x="12808" y="1809"/>
                  <a:pt x="12753" y="1764"/>
                </a:cubicBezTo>
                <a:cubicBezTo>
                  <a:pt x="12734" y="1748"/>
                  <a:pt x="12716" y="1734"/>
                  <a:pt x="12698" y="1719"/>
                </a:cubicBezTo>
                <a:cubicBezTo>
                  <a:pt x="12664" y="1692"/>
                  <a:pt x="12631" y="1664"/>
                  <a:pt x="12597" y="1637"/>
                </a:cubicBezTo>
                <a:cubicBezTo>
                  <a:pt x="13653" y="1013"/>
                  <a:pt x="14857" y="683"/>
                  <a:pt x="16083" y="683"/>
                </a:cubicBezTo>
                <a:cubicBezTo>
                  <a:pt x="16089" y="683"/>
                  <a:pt x="16094" y="683"/>
                  <a:pt x="16100" y="683"/>
                </a:cubicBezTo>
                <a:cubicBezTo>
                  <a:pt x="19903" y="683"/>
                  <a:pt x="22999" y="3778"/>
                  <a:pt x="22999" y="7583"/>
                </a:cubicBezTo>
                <a:cubicBezTo>
                  <a:pt x="22999" y="8143"/>
                  <a:pt x="22931" y="8700"/>
                  <a:pt x="22798" y="9244"/>
                </a:cubicBezTo>
                <a:cubicBezTo>
                  <a:pt x="22748" y="9429"/>
                  <a:pt x="22860" y="9619"/>
                  <a:pt x="23046" y="9665"/>
                </a:cubicBezTo>
                <a:cubicBezTo>
                  <a:pt x="23074" y="9672"/>
                  <a:pt x="23101" y="9675"/>
                  <a:pt x="23129" y="9675"/>
                </a:cubicBezTo>
                <a:cubicBezTo>
                  <a:pt x="23285" y="9675"/>
                  <a:pt x="23426" y="9568"/>
                  <a:pt x="23462" y="9408"/>
                </a:cubicBezTo>
                <a:cubicBezTo>
                  <a:pt x="23609" y="8811"/>
                  <a:pt x="23683" y="8198"/>
                  <a:pt x="23683" y="7583"/>
                </a:cubicBezTo>
                <a:cubicBezTo>
                  <a:pt x="23683" y="3402"/>
                  <a:pt x="20281" y="0"/>
                  <a:pt x="16100" y="0"/>
                </a:cubicBezTo>
                <a:lnTo>
                  <a:pt x="16097" y="0"/>
                </a:lnTo>
                <a:cubicBezTo>
                  <a:pt x="16092" y="0"/>
                  <a:pt x="16087" y="0"/>
                  <a:pt x="1608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39"/>
          <p:cNvGrpSpPr/>
          <p:nvPr/>
        </p:nvGrpSpPr>
        <p:grpSpPr>
          <a:xfrm>
            <a:off x="1924181" y="2075934"/>
            <a:ext cx="519545" cy="580340"/>
            <a:chOff x="6219124" y="2902788"/>
            <a:chExt cx="318231" cy="355470"/>
          </a:xfrm>
        </p:grpSpPr>
        <p:sp>
          <p:nvSpPr>
            <p:cNvPr id="1059" name="Google Shape;1059;p39"/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9"/>
          <p:cNvGrpSpPr/>
          <p:nvPr/>
        </p:nvGrpSpPr>
        <p:grpSpPr>
          <a:xfrm>
            <a:off x="6483803" y="2048838"/>
            <a:ext cx="562896" cy="634508"/>
            <a:chOff x="2206122" y="3360748"/>
            <a:chExt cx="308183" cy="347561"/>
          </a:xfrm>
        </p:grpSpPr>
        <p:sp>
          <p:nvSpPr>
            <p:cNvPr id="1063" name="Google Shape;1063;p39"/>
            <p:cNvSpPr/>
            <p:nvPr/>
          </p:nvSpPr>
          <p:spPr>
            <a:xfrm>
              <a:off x="2206122" y="3543859"/>
              <a:ext cx="199932" cy="164451"/>
            </a:xfrm>
            <a:custGeom>
              <a:avLst/>
              <a:gdLst/>
              <a:ahLst/>
              <a:cxnLst/>
              <a:rect l="l" t="t" r="r" b="b"/>
              <a:pathLst>
                <a:path w="6311" h="5191" extrusionOk="0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2216291" y="3360748"/>
              <a:ext cx="298014" cy="312872"/>
            </a:xfrm>
            <a:custGeom>
              <a:avLst/>
              <a:gdLst/>
              <a:ahLst/>
              <a:cxnLst/>
              <a:rect l="l" t="t" r="r" b="b"/>
              <a:pathLst>
                <a:path w="9407" h="9876" extrusionOk="0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392812" y="3401615"/>
              <a:ext cx="83033" cy="80372"/>
            </a:xfrm>
            <a:custGeom>
              <a:avLst/>
              <a:gdLst/>
              <a:ahLst/>
              <a:cxnLst/>
              <a:rect l="l" t="t" r="r" b="b"/>
              <a:pathLst>
                <a:path w="2621" h="2537" extrusionOk="0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229502" y="3535147"/>
              <a:ext cx="201833" cy="94723"/>
            </a:xfrm>
            <a:custGeom>
              <a:avLst/>
              <a:gdLst/>
              <a:ahLst/>
              <a:cxnLst/>
              <a:rect l="l" t="t" r="r" b="b"/>
              <a:pathLst>
                <a:path w="6371" h="2990" extrusionOk="0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2236281" y="3609215"/>
              <a:ext cx="81893" cy="38364"/>
            </a:xfrm>
            <a:custGeom>
              <a:avLst/>
              <a:gdLst/>
              <a:ahLst/>
              <a:cxnLst/>
              <a:rect l="l" t="t" r="r" b="b"/>
              <a:pathLst>
                <a:path w="2585" h="1211" extrusionOk="0">
                  <a:moveTo>
                    <a:pt x="180" y="1"/>
                  </a:moveTo>
                  <a:cubicBezTo>
                    <a:pt x="140" y="1"/>
                    <a:pt x="101" y="15"/>
                    <a:pt x="72" y="44"/>
                  </a:cubicBezTo>
                  <a:cubicBezTo>
                    <a:pt x="1" y="103"/>
                    <a:pt x="1" y="211"/>
                    <a:pt x="60" y="270"/>
                  </a:cubicBezTo>
                  <a:cubicBezTo>
                    <a:pt x="525" y="818"/>
                    <a:pt x="1418" y="1175"/>
                    <a:pt x="2406" y="1211"/>
                  </a:cubicBezTo>
                  <a:cubicBezTo>
                    <a:pt x="2501" y="1211"/>
                    <a:pt x="2573" y="1127"/>
                    <a:pt x="2573" y="1056"/>
                  </a:cubicBezTo>
                  <a:cubicBezTo>
                    <a:pt x="2584" y="949"/>
                    <a:pt x="2513" y="877"/>
                    <a:pt x="2430" y="877"/>
                  </a:cubicBezTo>
                  <a:cubicBezTo>
                    <a:pt x="1513" y="853"/>
                    <a:pt x="703" y="532"/>
                    <a:pt x="298" y="56"/>
                  </a:cubicBezTo>
                  <a:cubicBezTo>
                    <a:pt x="267" y="18"/>
                    <a:pt x="223" y="1"/>
                    <a:pt x="1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 idx="4294967295"/>
          </p:nvPr>
        </p:nvSpPr>
        <p:spPr>
          <a:xfrm>
            <a:off x="2931900" y="2091000"/>
            <a:ext cx="32802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4294967295"/>
          </p:nvPr>
        </p:nvSpPr>
        <p:spPr>
          <a:xfrm>
            <a:off x="1960011" y="2920653"/>
            <a:ext cx="5223977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hope you had fun using our </a:t>
            </a:r>
            <a:r>
              <a:rPr lang="en-US" dirty="0"/>
              <a:t>invention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5"/>
          <p:cNvSpPr txBox="1">
            <a:spLocks noGrp="1"/>
          </p:cNvSpPr>
          <p:nvPr>
            <p:ph type="title" idx="2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9" name="Google Shape;919;p25"/>
          <p:cNvSpPr txBox="1">
            <a:spLocks noGrp="1"/>
          </p:cNvSpPr>
          <p:nvPr>
            <p:ph type="title" idx="3"/>
          </p:nvPr>
        </p:nvSpPr>
        <p:spPr>
          <a:xfrm>
            <a:off x="1895525" y="1582668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0" name="Google Shape;920;p25"/>
          <p:cNvSpPr txBox="1">
            <a:spLocks noGrp="1"/>
          </p:cNvSpPr>
          <p:nvPr>
            <p:ph type="title"/>
          </p:nvPr>
        </p:nvSpPr>
        <p:spPr>
          <a:xfrm>
            <a:off x="1868075" y="1030761"/>
            <a:ext cx="20841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1" name="Google Shape;921;p25"/>
          <p:cNvSpPr txBox="1">
            <a:spLocks noGrp="1"/>
          </p:cNvSpPr>
          <p:nvPr>
            <p:ph type="title" idx="4"/>
          </p:nvPr>
        </p:nvSpPr>
        <p:spPr>
          <a:xfrm>
            <a:off x="4387325" y="1030761"/>
            <a:ext cx="20841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2" name="Google Shape;922;p25"/>
          <p:cNvSpPr txBox="1">
            <a:spLocks noGrp="1"/>
          </p:cNvSpPr>
          <p:nvPr>
            <p:ph type="title" idx="5"/>
          </p:nvPr>
        </p:nvSpPr>
        <p:spPr>
          <a:xfrm>
            <a:off x="4414775" y="1582668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23" name="Google Shape;923;p25"/>
          <p:cNvSpPr txBox="1">
            <a:spLocks noGrp="1"/>
          </p:cNvSpPr>
          <p:nvPr>
            <p:ph type="title" idx="7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4" name="Google Shape;924;p25"/>
          <p:cNvSpPr txBox="1">
            <a:spLocks noGrp="1"/>
          </p:cNvSpPr>
          <p:nvPr>
            <p:ph type="title" idx="8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925" name="Google Shape;925;p25"/>
          <p:cNvSpPr txBox="1">
            <a:spLocks noGrp="1"/>
          </p:cNvSpPr>
          <p:nvPr>
            <p:ph type="title" idx="13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6" name="Google Shape;926;p25"/>
          <p:cNvSpPr txBox="1">
            <a:spLocks noGrp="1"/>
          </p:cNvSpPr>
          <p:nvPr>
            <p:ph type="title" idx="14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6"/>
          <p:cNvSpPr txBox="1">
            <a:spLocks noGrp="1"/>
          </p:cNvSpPr>
          <p:nvPr>
            <p:ph type="title"/>
          </p:nvPr>
        </p:nvSpPr>
        <p:spPr>
          <a:xfrm>
            <a:off x="3818025" y="1559400"/>
            <a:ext cx="53259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2" name="Google Shape;932;p26"/>
          <p:cNvSpPr txBox="1">
            <a:spLocks noGrp="1"/>
          </p:cNvSpPr>
          <p:nvPr>
            <p:ph type="title" idx="2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7"/>
          <p:cNvSpPr txBox="1">
            <a:spLocks noGrp="1"/>
          </p:cNvSpPr>
          <p:nvPr>
            <p:ph type="body" idx="4294967295"/>
          </p:nvPr>
        </p:nvSpPr>
        <p:spPr>
          <a:xfrm>
            <a:off x="1403250" y="1186350"/>
            <a:ext cx="6337500" cy="2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Rock, Paper, Scissors</a:t>
            </a:r>
            <a:endParaRPr b="1" u="sng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hand game usually played between two people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player simultaneously forms one of three shapes: Rock, Paper or Scissors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has only three possible outcomes: a draw, or a win for one player and a loss for the other.</a:t>
            </a:r>
            <a:endParaRPr/>
          </a:p>
        </p:txBody>
      </p:sp>
      <p:sp>
        <p:nvSpPr>
          <p:cNvPr id="938" name="Google Shape;938;p27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8"/>
          <p:cNvSpPr txBox="1">
            <a:spLocks noGrp="1"/>
          </p:cNvSpPr>
          <p:nvPr>
            <p:ph type="body" idx="4294967295"/>
          </p:nvPr>
        </p:nvSpPr>
        <p:spPr>
          <a:xfrm>
            <a:off x="1318650" y="1592550"/>
            <a:ext cx="6506700" cy="19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OUR SYSTEM</a:t>
            </a:r>
            <a:endParaRPr b="1" u="sng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Type: Convolutional Neural Network (CNN)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Dataset: Rock, Paper and Scissors Images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Detect hand gestures using trained model</a:t>
            </a:r>
            <a:endParaRPr/>
          </a:p>
        </p:txBody>
      </p:sp>
      <p:sp>
        <p:nvSpPr>
          <p:cNvPr id="944" name="Google Shape;944;p28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9"/>
          <p:cNvSpPr txBox="1">
            <a:spLocks noGrp="1"/>
          </p:cNvSpPr>
          <p:nvPr>
            <p:ph type="title"/>
          </p:nvPr>
        </p:nvSpPr>
        <p:spPr>
          <a:xfrm>
            <a:off x="3818025" y="1559400"/>
            <a:ext cx="53259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50" name="Google Shape;950;p29"/>
          <p:cNvSpPr txBox="1">
            <a:spLocks noGrp="1"/>
          </p:cNvSpPr>
          <p:nvPr>
            <p:ph type="title" idx="2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0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TAKE NOTE</a:t>
            </a:r>
            <a:endParaRPr/>
          </a:p>
        </p:txBody>
      </p:sp>
      <p:sp>
        <p:nvSpPr>
          <p:cNvPr id="956" name="Google Shape;956;p30"/>
          <p:cNvSpPr txBox="1">
            <a:spLocks noGrp="1"/>
          </p:cNvSpPr>
          <p:nvPr>
            <p:ph type="title" idx="7"/>
          </p:nvPr>
        </p:nvSpPr>
        <p:spPr>
          <a:xfrm>
            <a:off x="1397950" y="979048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957" name="Google Shape;957;p30"/>
          <p:cNvSpPr txBox="1">
            <a:spLocks noGrp="1"/>
          </p:cNvSpPr>
          <p:nvPr>
            <p:ph type="subTitle" idx="8"/>
          </p:nvPr>
        </p:nvSpPr>
        <p:spPr>
          <a:xfrm>
            <a:off x="1140700" y="1681663"/>
            <a:ext cx="2543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that your arms are not captured by the image</a:t>
            </a: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2000200" y="529378"/>
            <a:ext cx="824700" cy="824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0"/>
          <p:cNvGrpSpPr/>
          <p:nvPr/>
        </p:nvGrpSpPr>
        <p:grpSpPr>
          <a:xfrm>
            <a:off x="2188802" y="743625"/>
            <a:ext cx="447475" cy="396179"/>
            <a:chOff x="821925" y="4805925"/>
            <a:chExt cx="584400" cy="517475"/>
          </a:xfrm>
        </p:grpSpPr>
        <p:sp>
          <p:nvSpPr>
            <p:cNvPr id="960" name="Google Shape;960;p30"/>
            <p:cNvSpPr/>
            <p:nvPr/>
          </p:nvSpPr>
          <p:spPr>
            <a:xfrm>
              <a:off x="821925" y="4928125"/>
              <a:ext cx="469625" cy="395275"/>
            </a:xfrm>
            <a:custGeom>
              <a:avLst/>
              <a:gdLst/>
              <a:ahLst/>
              <a:cxnLst/>
              <a:rect l="l" t="t" r="r" b="b"/>
              <a:pathLst>
                <a:path w="18785" h="15811" extrusionOk="0">
                  <a:moveTo>
                    <a:pt x="13860" y="13575"/>
                  </a:moveTo>
                  <a:cubicBezTo>
                    <a:pt x="13933" y="14125"/>
                    <a:pt x="14182" y="14637"/>
                    <a:pt x="14571" y="15033"/>
                  </a:cubicBezTo>
                  <a:cubicBezTo>
                    <a:pt x="14603" y="15065"/>
                    <a:pt x="14635" y="15096"/>
                    <a:pt x="14667" y="15126"/>
                  </a:cubicBezTo>
                  <a:lnTo>
                    <a:pt x="2580" y="15126"/>
                  </a:lnTo>
                  <a:cubicBezTo>
                    <a:pt x="1666" y="15125"/>
                    <a:pt x="884" y="14473"/>
                    <a:pt x="718" y="13575"/>
                  </a:cubicBezTo>
                  <a:close/>
                  <a:moveTo>
                    <a:pt x="3892" y="1"/>
                  </a:moveTo>
                  <a:cubicBezTo>
                    <a:pt x="3706" y="1"/>
                    <a:pt x="3554" y="150"/>
                    <a:pt x="3550" y="336"/>
                  </a:cubicBezTo>
                  <a:lnTo>
                    <a:pt x="3550" y="12889"/>
                  </a:lnTo>
                  <a:lnTo>
                    <a:pt x="343" y="12889"/>
                  </a:lnTo>
                  <a:cubicBezTo>
                    <a:pt x="153" y="12889"/>
                    <a:pt x="1" y="13043"/>
                    <a:pt x="1" y="13233"/>
                  </a:cubicBezTo>
                  <a:cubicBezTo>
                    <a:pt x="1" y="14655"/>
                    <a:pt x="1157" y="15811"/>
                    <a:pt x="2579" y="15811"/>
                  </a:cubicBezTo>
                  <a:lnTo>
                    <a:pt x="16418" y="15811"/>
                  </a:lnTo>
                  <a:cubicBezTo>
                    <a:pt x="16441" y="15811"/>
                    <a:pt x="16466" y="15810"/>
                    <a:pt x="16490" y="15804"/>
                  </a:cubicBezTo>
                  <a:cubicBezTo>
                    <a:pt x="17784" y="15704"/>
                    <a:pt x="18784" y="14626"/>
                    <a:pt x="18784" y="13327"/>
                  </a:cubicBezTo>
                  <a:lnTo>
                    <a:pt x="18784" y="10378"/>
                  </a:lnTo>
                  <a:cubicBezTo>
                    <a:pt x="18784" y="10188"/>
                    <a:pt x="18630" y="10034"/>
                    <a:pt x="18442" y="10034"/>
                  </a:cubicBezTo>
                  <a:lnTo>
                    <a:pt x="18442" y="10035"/>
                  </a:lnTo>
                  <a:cubicBezTo>
                    <a:pt x="18441" y="10035"/>
                    <a:pt x="18440" y="10035"/>
                    <a:pt x="18439" y="10035"/>
                  </a:cubicBezTo>
                  <a:cubicBezTo>
                    <a:pt x="18252" y="10035"/>
                    <a:pt x="18099" y="10189"/>
                    <a:pt x="18099" y="10378"/>
                  </a:cubicBezTo>
                  <a:lnTo>
                    <a:pt x="18099" y="13327"/>
                  </a:lnTo>
                  <a:cubicBezTo>
                    <a:pt x="18104" y="14299"/>
                    <a:pt x="17330" y="15099"/>
                    <a:pt x="16358" y="15125"/>
                  </a:cubicBezTo>
                  <a:cubicBezTo>
                    <a:pt x="16296" y="15123"/>
                    <a:pt x="16235" y="15118"/>
                    <a:pt x="16176" y="15110"/>
                  </a:cubicBezTo>
                  <a:lnTo>
                    <a:pt x="16161" y="15109"/>
                  </a:lnTo>
                  <a:cubicBezTo>
                    <a:pt x="16139" y="15106"/>
                    <a:pt x="16118" y="15102"/>
                    <a:pt x="16096" y="15099"/>
                  </a:cubicBezTo>
                  <a:lnTo>
                    <a:pt x="16054" y="15091"/>
                  </a:lnTo>
                  <a:cubicBezTo>
                    <a:pt x="16042" y="15088"/>
                    <a:pt x="16030" y="15086"/>
                    <a:pt x="16019" y="15084"/>
                  </a:cubicBezTo>
                  <a:cubicBezTo>
                    <a:pt x="15147" y="14896"/>
                    <a:pt x="14525" y="14125"/>
                    <a:pt x="14523" y="13232"/>
                  </a:cubicBezTo>
                  <a:cubicBezTo>
                    <a:pt x="14523" y="13043"/>
                    <a:pt x="14369" y="12889"/>
                    <a:pt x="14181" y="12889"/>
                  </a:cubicBezTo>
                  <a:lnTo>
                    <a:pt x="4234" y="12889"/>
                  </a:lnTo>
                  <a:lnTo>
                    <a:pt x="4234" y="336"/>
                  </a:lnTo>
                  <a:cubicBezTo>
                    <a:pt x="4230" y="150"/>
                    <a:pt x="4078" y="1"/>
                    <a:pt x="3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910550" y="4805925"/>
              <a:ext cx="381000" cy="355750"/>
            </a:xfrm>
            <a:custGeom>
              <a:avLst/>
              <a:gdLst/>
              <a:ahLst/>
              <a:cxnLst/>
              <a:rect l="l" t="t" r="r" b="b"/>
              <a:pathLst>
                <a:path w="15240" h="14230" extrusionOk="0">
                  <a:moveTo>
                    <a:pt x="347" y="1"/>
                  </a:moveTo>
                  <a:cubicBezTo>
                    <a:pt x="157" y="1"/>
                    <a:pt x="5" y="155"/>
                    <a:pt x="5" y="343"/>
                  </a:cubicBezTo>
                  <a:lnTo>
                    <a:pt x="5" y="3853"/>
                  </a:lnTo>
                  <a:cubicBezTo>
                    <a:pt x="0" y="4046"/>
                    <a:pt x="154" y="4204"/>
                    <a:pt x="347" y="4204"/>
                  </a:cubicBezTo>
                  <a:cubicBezTo>
                    <a:pt x="540" y="4204"/>
                    <a:pt x="694" y="4046"/>
                    <a:pt x="689" y="3853"/>
                  </a:cubicBezTo>
                  <a:lnTo>
                    <a:pt x="689" y="687"/>
                  </a:lnTo>
                  <a:lnTo>
                    <a:pt x="14554" y="687"/>
                  </a:lnTo>
                  <a:lnTo>
                    <a:pt x="14554" y="13895"/>
                  </a:lnTo>
                  <a:cubicBezTo>
                    <a:pt x="14559" y="14082"/>
                    <a:pt x="14711" y="14230"/>
                    <a:pt x="14897" y="14230"/>
                  </a:cubicBezTo>
                  <a:cubicBezTo>
                    <a:pt x="15082" y="14230"/>
                    <a:pt x="15235" y="14082"/>
                    <a:pt x="15239" y="13895"/>
                  </a:cubicBezTo>
                  <a:lnTo>
                    <a:pt x="15239" y="343"/>
                  </a:lnTo>
                  <a:cubicBezTo>
                    <a:pt x="15239" y="155"/>
                    <a:pt x="15087" y="1"/>
                    <a:pt x="14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317050" y="4818375"/>
              <a:ext cx="89275" cy="499625"/>
            </a:xfrm>
            <a:custGeom>
              <a:avLst/>
              <a:gdLst/>
              <a:ahLst/>
              <a:cxnLst/>
              <a:rect l="l" t="t" r="r" b="b"/>
              <a:pathLst>
                <a:path w="3571" h="19985" extrusionOk="0">
                  <a:moveTo>
                    <a:pt x="2243" y="2090"/>
                  </a:moveTo>
                  <a:lnTo>
                    <a:pt x="2683" y="3009"/>
                  </a:lnTo>
                  <a:lnTo>
                    <a:pt x="893" y="3009"/>
                  </a:lnTo>
                  <a:lnTo>
                    <a:pt x="1332" y="2090"/>
                  </a:lnTo>
                  <a:close/>
                  <a:moveTo>
                    <a:pt x="2887" y="16441"/>
                  </a:moveTo>
                  <a:lnTo>
                    <a:pt x="2887" y="17314"/>
                  </a:lnTo>
                  <a:lnTo>
                    <a:pt x="691" y="17314"/>
                  </a:lnTo>
                  <a:lnTo>
                    <a:pt x="691" y="16441"/>
                  </a:lnTo>
                  <a:close/>
                  <a:moveTo>
                    <a:pt x="2887" y="18000"/>
                  </a:moveTo>
                  <a:lnTo>
                    <a:pt x="2887" y="18946"/>
                  </a:lnTo>
                  <a:cubicBezTo>
                    <a:pt x="2886" y="19140"/>
                    <a:pt x="2729" y="19299"/>
                    <a:pt x="2535" y="19299"/>
                  </a:cubicBezTo>
                  <a:lnTo>
                    <a:pt x="2533" y="19300"/>
                  </a:lnTo>
                  <a:lnTo>
                    <a:pt x="1042" y="19300"/>
                  </a:lnTo>
                  <a:cubicBezTo>
                    <a:pt x="848" y="19299"/>
                    <a:pt x="691" y="19142"/>
                    <a:pt x="691" y="18948"/>
                  </a:cubicBezTo>
                  <a:lnTo>
                    <a:pt x="691" y="18000"/>
                  </a:lnTo>
                  <a:close/>
                  <a:moveTo>
                    <a:pt x="1788" y="0"/>
                  </a:moveTo>
                  <a:cubicBezTo>
                    <a:pt x="1665" y="0"/>
                    <a:pt x="1541" y="65"/>
                    <a:pt x="1479" y="195"/>
                  </a:cubicBezTo>
                  <a:lnTo>
                    <a:pt x="40" y="3205"/>
                  </a:lnTo>
                  <a:cubicBezTo>
                    <a:pt x="40" y="3207"/>
                    <a:pt x="38" y="3208"/>
                    <a:pt x="38" y="3210"/>
                  </a:cubicBezTo>
                  <a:cubicBezTo>
                    <a:pt x="16" y="3255"/>
                    <a:pt x="5" y="3305"/>
                    <a:pt x="5" y="3356"/>
                  </a:cubicBezTo>
                  <a:lnTo>
                    <a:pt x="5" y="5479"/>
                  </a:lnTo>
                  <a:cubicBezTo>
                    <a:pt x="9" y="5664"/>
                    <a:pt x="161" y="5814"/>
                    <a:pt x="347" y="5814"/>
                  </a:cubicBezTo>
                  <a:cubicBezTo>
                    <a:pt x="533" y="5814"/>
                    <a:pt x="685" y="5664"/>
                    <a:pt x="689" y="5479"/>
                  </a:cubicBezTo>
                  <a:lnTo>
                    <a:pt x="689" y="3699"/>
                  </a:lnTo>
                  <a:lnTo>
                    <a:pt x="2887" y="3699"/>
                  </a:lnTo>
                  <a:lnTo>
                    <a:pt x="2887" y="15756"/>
                  </a:lnTo>
                  <a:lnTo>
                    <a:pt x="691" y="15756"/>
                  </a:lnTo>
                  <a:lnTo>
                    <a:pt x="691" y="6850"/>
                  </a:lnTo>
                  <a:cubicBezTo>
                    <a:pt x="695" y="6657"/>
                    <a:pt x="540" y="6499"/>
                    <a:pt x="347" y="6499"/>
                  </a:cubicBezTo>
                  <a:cubicBezTo>
                    <a:pt x="156" y="6499"/>
                    <a:pt x="0" y="6657"/>
                    <a:pt x="5" y="6850"/>
                  </a:cubicBezTo>
                  <a:lnTo>
                    <a:pt x="5" y="18946"/>
                  </a:lnTo>
                  <a:cubicBezTo>
                    <a:pt x="6" y="19519"/>
                    <a:pt x="470" y="19983"/>
                    <a:pt x="1042" y="19985"/>
                  </a:cubicBezTo>
                  <a:lnTo>
                    <a:pt x="2533" y="19985"/>
                  </a:lnTo>
                  <a:cubicBezTo>
                    <a:pt x="3106" y="19983"/>
                    <a:pt x="3571" y="19519"/>
                    <a:pt x="3571" y="18946"/>
                  </a:cubicBezTo>
                  <a:lnTo>
                    <a:pt x="3571" y="3355"/>
                  </a:lnTo>
                  <a:cubicBezTo>
                    <a:pt x="3571" y="3304"/>
                    <a:pt x="3561" y="3255"/>
                    <a:pt x="3537" y="3208"/>
                  </a:cubicBezTo>
                  <a:lnTo>
                    <a:pt x="3537" y="3208"/>
                  </a:lnTo>
                  <a:lnTo>
                    <a:pt x="3539" y="3210"/>
                  </a:lnTo>
                  <a:cubicBezTo>
                    <a:pt x="3539" y="3208"/>
                    <a:pt x="3537" y="3207"/>
                    <a:pt x="3536" y="3205"/>
                  </a:cubicBezTo>
                  <a:lnTo>
                    <a:pt x="2097" y="195"/>
                  </a:lnTo>
                  <a:cubicBezTo>
                    <a:pt x="2035" y="65"/>
                    <a:pt x="1912" y="0"/>
                    <a:pt x="1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999950" y="4900700"/>
              <a:ext cx="214000" cy="251150"/>
            </a:xfrm>
            <a:custGeom>
              <a:avLst/>
              <a:gdLst/>
              <a:ahLst/>
              <a:cxnLst/>
              <a:rect l="l" t="t" r="r" b="b"/>
              <a:pathLst>
                <a:path w="8560" h="10046" extrusionOk="0">
                  <a:moveTo>
                    <a:pt x="4280" y="686"/>
                  </a:moveTo>
                  <a:cubicBezTo>
                    <a:pt x="6021" y="686"/>
                    <a:pt x="7437" y="2101"/>
                    <a:pt x="7437" y="3842"/>
                  </a:cubicBezTo>
                  <a:cubicBezTo>
                    <a:pt x="7438" y="4787"/>
                    <a:pt x="7016" y="5681"/>
                    <a:pt x="6288" y="6280"/>
                  </a:cubicBezTo>
                  <a:lnTo>
                    <a:pt x="4566" y="3658"/>
                  </a:lnTo>
                  <a:cubicBezTo>
                    <a:pt x="4498" y="3555"/>
                    <a:pt x="4389" y="3504"/>
                    <a:pt x="4280" y="3504"/>
                  </a:cubicBezTo>
                  <a:cubicBezTo>
                    <a:pt x="4171" y="3504"/>
                    <a:pt x="4062" y="3555"/>
                    <a:pt x="3994" y="3658"/>
                  </a:cubicBezTo>
                  <a:lnTo>
                    <a:pt x="2274" y="6280"/>
                  </a:lnTo>
                  <a:cubicBezTo>
                    <a:pt x="1544" y="5681"/>
                    <a:pt x="1122" y="4787"/>
                    <a:pt x="1123" y="3842"/>
                  </a:cubicBezTo>
                  <a:cubicBezTo>
                    <a:pt x="1123" y="2101"/>
                    <a:pt x="2539" y="686"/>
                    <a:pt x="4280" y="686"/>
                  </a:cubicBezTo>
                  <a:close/>
                  <a:moveTo>
                    <a:pt x="4282" y="4471"/>
                  </a:moveTo>
                  <a:lnTo>
                    <a:pt x="5715" y="6655"/>
                  </a:lnTo>
                  <a:lnTo>
                    <a:pt x="5706" y="6660"/>
                  </a:lnTo>
                  <a:cubicBezTo>
                    <a:pt x="5677" y="6674"/>
                    <a:pt x="5648" y="6689"/>
                    <a:pt x="5619" y="6702"/>
                  </a:cubicBezTo>
                  <a:cubicBezTo>
                    <a:pt x="5609" y="6708"/>
                    <a:pt x="5599" y="6712"/>
                    <a:pt x="5589" y="6716"/>
                  </a:cubicBezTo>
                  <a:cubicBezTo>
                    <a:pt x="5567" y="6727"/>
                    <a:pt x="5545" y="6735"/>
                    <a:pt x="5523" y="6745"/>
                  </a:cubicBezTo>
                  <a:lnTo>
                    <a:pt x="5489" y="6760"/>
                  </a:lnTo>
                  <a:cubicBezTo>
                    <a:pt x="5467" y="6769"/>
                    <a:pt x="5444" y="6779"/>
                    <a:pt x="5422" y="6786"/>
                  </a:cubicBezTo>
                  <a:lnTo>
                    <a:pt x="5390" y="6799"/>
                  </a:lnTo>
                  <a:cubicBezTo>
                    <a:pt x="5362" y="6809"/>
                    <a:pt x="5335" y="6819"/>
                    <a:pt x="5306" y="6828"/>
                  </a:cubicBezTo>
                  <a:lnTo>
                    <a:pt x="5291" y="6834"/>
                  </a:lnTo>
                  <a:cubicBezTo>
                    <a:pt x="5258" y="6845"/>
                    <a:pt x="5225" y="6856"/>
                    <a:pt x="5191" y="6866"/>
                  </a:cubicBezTo>
                  <a:lnTo>
                    <a:pt x="5164" y="6874"/>
                  </a:lnTo>
                  <a:cubicBezTo>
                    <a:pt x="5139" y="6882"/>
                    <a:pt x="5114" y="6889"/>
                    <a:pt x="5090" y="6895"/>
                  </a:cubicBezTo>
                  <a:lnTo>
                    <a:pt x="5055" y="6904"/>
                  </a:lnTo>
                  <a:cubicBezTo>
                    <a:pt x="5032" y="6909"/>
                    <a:pt x="5008" y="6915"/>
                    <a:pt x="4985" y="6921"/>
                  </a:cubicBezTo>
                  <a:lnTo>
                    <a:pt x="4950" y="6928"/>
                  </a:lnTo>
                  <a:cubicBezTo>
                    <a:pt x="4924" y="6934"/>
                    <a:pt x="4898" y="6940"/>
                    <a:pt x="4873" y="6944"/>
                  </a:cubicBezTo>
                  <a:lnTo>
                    <a:pt x="4846" y="6948"/>
                  </a:lnTo>
                  <a:cubicBezTo>
                    <a:pt x="4813" y="6956"/>
                    <a:pt x="4778" y="6962"/>
                    <a:pt x="4743" y="6966"/>
                  </a:cubicBezTo>
                  <a:cubicBezTo>
                    <a:pt x="4736" y="6967"/>
                    <a:pt x="4728" y="6967"/>
                    <a:pt x="4723" y="6969"/>
                  </a:cubicBezTo>
                  <a:cubicBezTo>
                    <a:pt x="4695" y="6973"/>
                    <a:pt x="4666" y="6976"/>
                    <a:pt x="4638" y="6979"/>
                  </a:cubicBezTo>
                  <a:cubicBezTo>
                    <a:pt x="4627" y="6980"/>
                    <a:pt x="4615" y="6982"/>
                    <a:pt x="4602" y="6983"/>
                  </a:cubicBezTo>
                  <a:cubicBezTo>
                    <a:pt x="4579" y="6986"/>
                    <a:pt x="4554" y="6988"/>
                    <a:pt x="4531" y="6991"/>
                  </a:cubicBezTo>
                  <a:cubicBezTo>
                    <a:pt x="4518" y="6991"/>
                    <a:pt x="4505" y="6992"/>
                    <a:pt x="4493" y="6992"/>
                  </a:cubicBezTo>
                  <a:cubicBezTo>
                    <a:pt x="4469" y="6995"/>
                    <a:pt x="4444" y="6995"/>
                    <a:pt x="4419" y="6996"/>
                  </a:cubicBezTo>
                  <a:lnTo>
                    <a:pt x="4386" y="6998"/>
                  </a:lnTo>
                  <a:cubicBezTo>
                    <a:pt x="4350" y="6999"/>
                    <a:pt x="4316" y="6999"/>
                    <a:pt x="4280" y="6999"/>
                  </a:cubicBezTo>
                  <a:cubicBezTo>
                    <a:pt x="4245" y="6999"/>
                    <a:pt x="4209" y="6999"/>
                    <a:pt x="4174" y="6998"/>
                  </a:cubicBezTo>
                  <a:lnTo>
                    <a:pt x="4141" y="6996"/>
                  </a:lnTo>
                  <a:cubicBezTo>
                    <a:pt x="4116" y="6995"/>
                    <a:pt x="4091" y="6995"/>
                    <a:pt x="4068" y="6992"/>
                  </a:cubicBezTo>
                  <a:cubicBezTo>
                    <a:pt x="4057" y="6992"/>
                    <a:pt x="4044" y="6991"/>
                    <a:pt x="4031" y="6991"/>
                  </a:cubicBezTo>
                  <a:cubicBezTo>
                    <a:pt x="4007" y="6988"/>
                    <a:pt x="3983" y="6986"/>
                    <a:pt x="3959" y="6983"/>
                  </a:cubicBezTo>
                  <a:cubicBezTo>
                    <a:pt x="3948" y="6982"/>
                    <a:pt x="3936" y="6980"/>
                    <a:pt x="3923" y="6979"/>
                  </a:cubicBezTo>
                  <a:cubicBezTo>
                    <a:pt x="3896" y="6976"/>
                    <a:pt x="3867" y="6973"/>
                    <a:pt x="3839" y="6969"/>
                  </a:cubicBezTo>
                  <a:lnTo>
                    <a:pt x="3819" y="6966"/>
                  </a:lnTo>
                  <a:cubicBezTo>
                    <a:pt x="3784" y="6962"/>
                    <a:pt x="3749" y="6956"/>
                    <a:pt x="3714" y="6948"/>
                  </a:cubicBezTo>
                  <a:lnTo>
                    <a:pt x="3688" y="6944"/>
                  </a:lnTo>
                  <a:cubicBezTo>
                    <a:pt x="3662" y="6940"/>
                    <a:pt x="3637" y="6934"/>
                    <a:pt x="3611" y="6928"/>
                  </a:cubicBezTo>
                  <a:lnTo>
                    <a:pt x="3576" y="6921"/>
                  </a:lnTo>
                  <a:cubicBezTo>
                    <a:pt x="3553" y="6915"/>
                    <a:pt x="3530" y="6909"/>
                    <a:pt x="3507" y="6904"/>
                  </a:cubicBezTo>
                  <a:lnTo>
                    <a:pt x="3472" y="6895"/>
                  </a:lnTo>
                  <a:cubicBezTo>
                    <a:pt x="3447" y="6888"/>
                    <a:pt x="3423" y="6882"/>
                    <a:pt x="3398" y="6874"/>
                  </a:cubicBezTo>
                  <a:lnTo>
                    <a:pt x="3370" y="6866"/>
                  </a:lnTo>
                  <a:cubicBezTo>
                    <a:pt x="3337" y="6856"/>
                    <a:pt x="3304" y="6845"/>
                    <a:pt x="3270" y="6834"/>
                  </a:cubicBezTo>
                  <a:lnTo>
                    <a:pt x="3254" y="6828"/>
                  </a:lnTo>
                  <a:cubicBezTo>
                    <a:pt x="3227" y="6819"/>
                    <a:pt x="3199" y="6809"/>
                    <a:pt x="3172" y="6799"/>
                  </a:cubicBezTo>
                  <a:lnTo>
                    <a:pt x="3140" y="6786"/>
                  </a:lnTo>
                  <a:cubicBezTo>
                    <a:pt x="3118" y="6779"/>
                    <a:pt x="3095" y="6769"/>
                    <a:pt x="3073" y="6760"/>
                  </a:cubicBezTo>
                  <a:cubicBezTo>
                    <a:pt x="3061" y="6756"/>
                    <a:pt x="3050" y="6750"/>
                    <a:pt x="3038" y="6745"/>
                  </a:cubicBezTo>
                  <a:cubicBezTo>
                    <a:pt x="3016" y="6735"/>
                    <a:pt x="2995" y="6727"/>
                    <a:pt x="2973" y="6716"/>
                  </a:cubicBezTo>
                  <a:cubicBezTo>
                    <a:pt x="2963" y="6712"/>
                    <a:pt x="2953" y="6708"/>
                    <a:pt x="2942" y="6702"/>
                  </a:cubicBezTo>
                  <a:cubicBezTo>
                    <a:pt x="2913" y="6689"/>
                    <a:pt x="2884" y="6674"/>
                    <a:pt x="2855" y="6660"/>
                  </a:cubicBezTo>
                  <a:lnTo>
                    <a:pt x="2847" y="6655"/>
                  </a:lnTo>
                  <a:lnTo>
                    <a:pt x="4282" y="4471"/>
                  </a:lnTo>
                  <a:close/>
                  <a:moveTo>
                    <a:pt x="6091" y="7233"/>
                  </a:moveTo>
                  <a:lnTo>
                    <a:pt x="7488" y="9361"/>
                  </a:lnTo>
                  <a:lnTo>
                    <a:pt x="1071" y="9361"/>
                  </a:lnTo>
                  <a:lnTo>
                    <a:pt x="2467" y="7233"/>
                  </a:lnTo>
                  <a:cubicBezTo>
                    <a:pt x="2481" y="7240"/>
                    <a:pt x="2496" y="7246"/>
                    <a:pt x="2509" y="7253"/>
                  </a:cubicBezTo>
                  <a:cubicBezTo>
                    <a:pt x="2523" y="7260"/>
                    <a:pt x="2536" y="7268"/>
                    <a:pt x="2551" y="7275"/>
                  </a:cubicBezTo>
                  <a:cubicBezTo>
                    <a:pt x="2578" y="7289"/>
                    <a:pt x="2606" y="7302"/>
                    <a:pt x="2633" y="7316"/>
                  </a:cubicBezTo>
                  <a:lnTo>
                    <a:pt x="2668" y="7333"/>
                  </a:lnTo>
                  <a:cubicBezTo>
                    <a:pt x="2707" y="7350"/>
                    <a:pt x="2748" y="7369"/>
                    <a:pt x="2787" y="7385"/>
                  </a:cubicBezTo>
                  <a:lnTo>
                    <a:pt x="2789" y="7385"/>
                  </a:lnTo>
                  <a:cubicBezTo>
                    <a:pt x="2828" y="7401"/>
                    <a:pt x="2868" y="7417"/>
                    <a:pt x="2908" y="7433"/>
                  </a:cubicBezTo>
                  <a:cubicBezTo>
                    <a:pt x="2919" y="7437"/>
                    <a:pt x="2932" y="7442"/>
                    <a:pt x="2945" y="7446"/>
                  </a:cubicBezTo>
                  <a:cubicBezTo>
                    <a:pt x="2973" y="7456"/>
                    <a:pt x="3001" y="7466"/>
                    <a:pt x="3030" y="7477"/>
                  </a:cubicBezTo>
                  <a:cubicBezTo>
                    <a:pt x="3044" y="7482"/>
                    <a:pt x="3059" y="7487"/>
                    <a:pt x="3075" y="7491"/>
                  </a:cubicBezTo>
                  <a:cubicBezTo>
                    <a:pt x="3101" y="7500"/>
                    <a:pt x="3127" y="7508"/>
                    <a:pt x="3154" y="7517"/>
                  </a:cubicBezTo>
                  <a:cubicBezTo>
                    <a:pt x="3170" y="7522"/>
                    <a:pt x="3185" y="7526"/>
                    <a:pt x="3201" y="7530"/>
                  </a:cubicBezTo>
                  <a:cubicBezTo>
                    <a:pt x="3227" y="7539"/>
                    <a:pt x="3254" y="7546"/>
                    <a:pt x="3283" y="7553"/>
                  </a:cubicBezTo>
                  <a:cubicBezTo>
                    <a:pt x="3296" y="7558"/>
                    <a:pt x="3311" y="7562"/>
                    <a:pt x="3325" y="7565"/>
                  </a:cubicBezTo>
                  <a:cubicBezTo>
                    <a:pt x="3359" y="7574"/>
                    <a:pt x="3391" y="7581"/>
                    <a:pt x="3424" y="7590"/>
                  </a:cubicBezTo>
                  <a:lnTo>
                    <a:pt x="3452" y="7596"/>
                  </a:lnTo>
                  <a:cubicBezTo>
                    <a:pt x="3494" y="7604"/>
                    <a:pt x="3536" y="7614"/>
                    <a:pt x="3578" y="7622"/>
                  </a:cubicBezTo>
                  <a:lnTo>
                    <a:pt x="3608" y="7626"/>
                  </a:lnTo>
                  <a:cubicBezTo>
                    <a:pt x="3642" y="7632"/>
                    <a:pt x="3674" y="7638"/>
                    <a:pt x="3707" y="7642"/>
                  </a:cubicBezTo>
                  <a:lnTo>
                    <a:pt x="3752" y="7649"/>
                  </a:lnTo>
                  <a:cubicBezTo>
                    <a:pt x="3780" y="7654"/>
                    <a:pt x="3809" y="7656"/>
                    <a:pt x="3836" y="7659"/>
                  </a:cubicBezTo>
                  <a:lnTo>
                    <a:pt x="3885" y="7665"/>
                  </a:lnTo>
                  <a:cubicBezTo>
                    <a:pt x="3913" y="7668"/>
                    <a:pt x="3941" y="7671"/>
                    <a:pt x="3968" y="7672"/>
                  </a:cubicBezTo>
                  <a:lnTo>
                    <a:pt x="4017" y="7677"/>
                  </a:lnTo>
                  <a:cubicBezTo>
                    <a:pt x="4047" y="7678"/>
                    <a:pt x="4077" y="7680"/>
                    <a:pt x="4106" y="7681"/>
                  </a:cubicBezTo>
                  <a:cubicBezTo>
                    <a:pt x="4121" y="7681"/>
                    <a:pt x="4134" y="7683"/>
                    <a:pt x="4148" y="7683"/>
                  </a:cubicBezTo>
                  <a:cubicBezTo>
                    <a:pt x="4192" y="7684"/>
                    <a:pt x="4235" y="7685"/>
                    <a:pt x="4279" y="7685"/>
                  </a:cubicBezTo>
                  <a:cubicBezTo>
                    <a:pt x="4322" y="7685"/>
                    <a:pt x="4366" y="7684"/>
                    <a:pt x="4409" y="7683"/>
                  </a:cubicBezTo>
                  <a:lnTo>
                    <a:pt x="4451" y="7681"/>
                  </a:lnTo>
                  <a:cubicBezTo>
                    <a:pt x="4482" y="7680"/>
                    <a:pt x="4511" y="7678"/>
                    <a:pt x="4541" y="7677"/>
                  </a:cubicBezTo>
                  <a:lnTo>
                    <a:pt x="4589" y="7672"/>
                  </a:lnTo>
                  <a:cubicBezTo>
                    <a:pt x="4617" y="7671"/>
                    <a:pt x="4644" y="7668"/>
                    <a:pt x="4672" y="7665"/>
                  </a:cubicBezTo>
                  <a:lnTo>
                    <a:pt x="4721" y="7659"/>
                  </a:lnTo>
                  <a:cubicBezTo>
                    <a:pt x="4750" y="7656"/>
                    <a:pt x="4778" y="7654"/>
                    <a:pt x="4805" y="7649"/>
                  </a:cubicBezTo>
                  <a:lnTo>
                    <a:pt x="4852" y="7642"/>
                  </a:lnTo>
                  <a:cubicBezTo>
                    <a:pt x="4884" y="7638"/>
                    <a:pt x="4917" y="7632"/>
                    <a:pt x="4949" y="7626"/>
                  </a:cubicBezTo>
                  <a:lnTo>
                    <a:pt x="4979" y="7622"/>
                  </a:lnTo>
                  <a:cubicBezTo>
                    <a:pt x="5021" y="7613"/>
                    <a:pt x="5063" y="7604"/>
                    <a:pt x="5106" y="7596"/>
                  </a:cubicBezTo>
                  <a:cubicBezTo>
                    <a:pt x="5116" y="7594"/>
                    <a:pt x="5124" y="7591"/>
                    <a:pt x="5133" y="7590"/>
                  </a:cubicBezTo>
                  <a:cubicBezTo>
                    <a:pt x="5167" y="7581"/>
                    <a:pt x="5200" y="7574"/>
                    <a:pt x="5232" y="7565"/>
                  </a:cubicBezTo>
                  <a:cubicBezTo>
                    <a:pt x="5246" y="7562"/>
                    <a:pt x="5261" y="7558"/>
                    <a:pt x="5275" y="7553"/>
                  </a:cubicBezTo>
                  <a:cubicBezTo>
                    <a:pt x="5303" y="7546"/>
                    <a:pt x="5330" y="7539"/>
                    <a:pt x="5358" y="7530"/>
                  </a:cubicBezTo>
                  <a:cubicBezTo>
                    <a:pt x="5373" y="7526"/>
                    <a:pt x="5388" y="7522"/>
                    <a:pt x="5403" y="7517"/>
                  </a:cubicBezTo>
                  <a:cubicBezTo>
                    <a:pt x="5431" y="7508"/>
                    <a:pt x="5458" y="7500"/>
                    <a:pt x="5484" y="7491"/>
                  </a:cubicBezTo>
                  <a:lnTo>
                    <a:pt x="5528" y="7477"/>
                  </a:lnTo>
                  <a:cubicBezTo>
                    <a:pt x="5557" y="7466"/>
                    <a:pt x="5584" y="7456"/>
                    <a:pt x="5613" y="7446"/>
                  </a:cubicBezTo>
                  <a:cubicBezTo>
                    <a:pt x="5625" y="7442"/>
                    <a:pt x="5638" y="7437"/>
                    <a:pt x="5651" y="7433"/>
                  </a:cubicBezTo>
                  <a:cubicBezTo>
                    <a:pt x="5690" y="7417"/>
                    <a:pt x="5729" y="7401"/>
                    <a:pt x="5769" y="7385"/>
                  </a:cubicBezTo>
                  <a:lnTo>
                    <a:pt x="5770" y="7385"/>
                  </a:lnTo>
                  <a:cubicBezTo>
                    <a:pt x="5811" y="7368"/>
                    <a:pt x="5850" y="7350"/>
                    <a:pt x="5890" y="7333"/>
                  </a:cubicBezTo>
                  <a:lnTo>
                    <a:pt x="5925" y="7316"/>
                  </a:lnTo>
                  <a:cubicBezTo>
                    <a:pt x="5953" y="7302"/>
                    <a:pt x="5979" y="7289"/>
                    <a:pt x="6006" y="7275"/>
                  </a:cubicBezTo>
                  <a:cubicBezTo>
                    <a:pt x="6021" y="7268"/>
                    <a:pt x="6036" y="7260"/>
                    <a:pt x="6049" y="7253"/>
                  </a:cubicBezTo>
                  <a:lnTo>
                    <a:pt x="6091" y="7233"/>
                  </a:lnTo>
                  <a:close/>
                  <a:moveTo>
                    <a:pt x="4280" y="1"/>
                  </a:moveTo>
                  <a:cubicBezTo>
                    <a:pt x="2161" y="1"/>
                    <a:pt x="437" y="1723"/>
                    <a:pt x="437" y="3842"/>
                  </a:cubicBezTo>
                  <a:cubicBezTo>
                    <a:pt x="436" y="5018"/>
                    <a:pt x="974" y="6127"/>
                    <a:pt x="1895" y="6854"/>
                  </a:cubicBezTo>
                  <a:lnTo>
                    <a:pt x="150" y="9515"/>
                  </a:lnTo>
                  <a:cubicBezTo>
                    <a:pt x="0" y="9743"/>
                    <a:pt x="164" y="10046"/>
                    <a:pt x="437" y="10046"/>
                  </a:cubicBezTo>
                  <a:lnTo>
                    <a:pt x="8125" y="10046"/>
                  </a:lnTo>
                  <a:cubicBezTo>
                    <a:pt x="8396" y="10046"/>
                    <a:pt x="8560" y="9743"/>
                    <a:pt x="8410" y="9515"/>
                  </a:cubicBezTo>
                  <a:lnTo>
                    <a:pt x="6665" y="6854"/>
                  </a:lnTo>
                  <a:cubicBezTo>
                    <a:pt x="7586" y="6127"/>
                    <a:pt x="8125" y="5018"/>
                    <a:pt x="8123" y="3842"/>
                  </a:cubicBezTo>
                  <a:cubicBezTo>
                    <a:pt x="8123" y="1724"/>
                    <a:pt x="6400" y="1"/>
                    <a:pt x="4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30"/>
          <p:cNvSpPr txBox="1">
            <a:spLocks noGrp="1"/>
          </p:cNvSpPr>
          <p:nvPr>
            <p:ph type="title" idx="9"/>
          </p:nvPr>
        </p:nvSpPr>
        <p:spPr>
          <a:xfrm>
            <a:off x="4755400" y="984336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965" name="Google Shape;965;p30"/>
          <p:cNvSpPr txBox="1">
            <a:spLocks noGrp="1"/>
          </p:cNvSpPr>
          <p:nvPr>
            <p:ph type="subTitle" idx="13"/>
          </p:nvPr>
        </p:nvSpPr>
        <p:spPr>
          <a:xfrm>
            <a:off x="4133962" y="1686925"/>
            <a:ext cx="32721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your hand until the system detects your desired gesture</a:t>
            </a:r>
            <a:endParaRPr/>
          </a:p>
        </p:txBody>
      </p:sp>
      <p:sp>
        <p:nvSpPr>
          <p:cNvPr id="966" name="Google Shape;966;p30"/>
          <p:cNvSpPr/>
          <p:nvPr/>
        </p:nvSpPr>
        <p:spPr>
          <a:xfrm>
            <a:off x="5357650" y="529378"/>
            <a:ext cx="824700" cy="824700"/>
          </a:xfrm>
          <a:prstGeom prst="ellipse">
            <a:avLst/>
          </a:pr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30"/>
          <p:cNvGrpSpPr/>
          <p:nvPr/>
        </p:nvGrpSpPr>
        <p:grpSpPr>
          <a:xfrm>
            <a:off x="5541317" y="740213"/>
            <a:ext cx="457372" cy="403004"/>
            <a:chOff x="237675" y="3216150"/>
            <a:chExt cx="584875" cy="515350"/>
          </a:xfrm>
        </p:grpSpPr>
        <p:sp>
          <p:nvSpPr>
            <p:cNvPr id="968" name="Google Shape;968;p30"/>
            <p:cNvSpPr/>
            <p:nvPr/>
          </p:nvSpPr>
          <p:spPr>
            <a:xfrm>
              <a:off x="428900" y="3567850"/>
              <a:ext cx="313125" cy="163650"/>
            </a:xfrm>
            <a:custGeom>
              <a:avLst/>
              <a:gdLst/>
              <a:ahLst/>
              <a:cxnLst/>
              <a:rect l="l" t="t" r="r" b="b"/>
              <a:pathLst>
                <a:path w="12525" h="6546" extrusionOk="0">
                  <a:moveTo>
                    <a:pt x="1322" y="1"/>
                  </a:moveTo>
                  <a:cubicBezTo>
                    <a:pt x="1172" y="1"/>
                    <a:pt x="1040" y="98"/>
                    <a:pt x="995" y="240"/>
                  </a:cubicBezTo>
                  <a:lnTo>
                    <a:pt x="67" y="3169"/>
                  </a:lnTo>
                  <a:cubicBezTo>
                    <a:pt x="0" y="3352"/>
                    <a:pt x="100" y="3554"/>
                    <a:pt x="286" y="3613"/>
                  </a:cubicBezTo>
                  <a:cubicBezTo>
                    <a:pt x="320" y="3624"/>
                    <a:pt x="355" y="3629"/>
                    <a:pt x="389" y="3629"/>
                  </a:cubicBezTo>
                  <a:cubicBezTo>
                    <a:pt x="539" y="3629"/>
                    <a:pt x="677" y="3529"/>
                    <a:pt x="720" y="3377"/>
                  </a:cubicBezTo>
                  <a:lnTo>
                    <a:pt x="1573" y="687"/>
                  </a:lnTo>
                  <a:lnTo>
                    <a:pt x="6542" y="687"/>
                  </a:lnTo>
                  <a:lnTo>
                    <a:pt x="8323" y="6306"/>
                  </a:lnTo>
                  <a:cubicBezTo>
                    <a:pt x="8368" y="6448"/>
                    <a:pt x="8500" y="6545"/>
                    <a:pt x="8649" y="6545"/>
                  </a:cubicBezTo>
                  <a:lnTo>
                    <a:pt x="12124" y="6545"/>
                  </a:lnTo>
                  <a:cubicBezTo>
                    <a:pt x="12359" y="6545"/>
                    <a:pt x="12524" y="6316"/>
                    <a:pt x="12449" y="6094"/>
                  </a:cubicBezTo>
                  <a:lnTo>
                    <a:pt x="12450" y="6092"/>
                  </a:lnTo>
                  <a:lnTo>
                    <a:pt x="10656" y="727"/>
                  </a:lnTo>
                  <a:cubicBezTo>
                    <a:pt x="10606" y="587"/>
                    <a:pt x="10474" y="499"/>
                    <a:pt x="10333" y="499"/>
                  </a:cubicBezTo>
                  <a:cubicBezTo>
                    <a:pt x="10297" y="499"/>
                    <a:pt x="10260" y="505"/>
                    <a:pt x="10224" y="517"/>
                  </a:cubicBezTo>
                  <a:cubicBezTo>
                    <a:pt x="10047" y="575"/>
                    <a:pt x="9949" y="767"/>
                    <a:pt x="10006" y="945"/>
                  </a:cubicBezTo>
                  <a:lnTo>
                    <a:pt x="11648" y="5859"/>
                  </a:lnTo>
                  <a:lnTo>
                    <a:pt x="8900" y="5859"/>
                  </a:lnTo>
                  <a:lnTo>
                    <a:pt x="7119" y="240"/>
                  </a:lnTo>
                  <a:cubicBezTo>
                    <a:pt x="7074" y="98"/>
                    <a:pt x="6942" y="1"/>
                    <a:pt x="6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318625" y="3401275"/>
              <a:ext cx="124325" cy="330175"/>
            </a:xfrm>
            <a:custGeom>
              <a:avLst/>
              <a:gdLst/>
              <a:ahLst/>
              <a:cxnLst/>
              <a:rect l="l" t="t" r="r" b="b"/>
              <a:pathLst>
                <a:path w="4973" h="13207" extrusionOk="0">
                  <a:moveTo>
                    <a:pt x="4589" y="0"/>
                  </a:moveTo>
                  <a:cubicBezTo>
                    <a:pt x="4445" y="0"/>
                    <a:pt x="4310" y="91"/>
                    <a:pt x="4262" y="234"/>
                  </a:cubicBezTo>
                  <a:lnTo>
                    <a:pt x="75" y="12755"/>
                  </a:lnTo>
                  <a:cubicBezTo>
                    <a:pt x="1" y="12977"/>
                    <a:pt x="165" y="13207"/>
                    <a:pt x="397" y="13207"/>
                  </a:cubicBezTo>
                  <a:cubicBezTo>
                    <a:pt x="398" y="13207"/>
                    <a:pt x="399" y="13207"/>
                    <a:pt x="400" y="13207"/>
                  </a:cubicBezTo>
                  <a:lnTo>
                    <a:pt x="3876" y="13207"/>
                  </a:lnTo>
                  <a:cubicBezTo>
                    <a:pt x="4025" y="13207"/>
                    <a:pt x="4157" y="13111"/>
                    <a:pt x="4202" y="12969"/>
                  </a:cubicBezTo>
                  <a:lnTo>
                    <a:pt x="4701" y="11392"/>
                  </a:lnTo>
                  <a:cubicBezTo>
                    <a:pt x="4766" y="11209"/>
                    <a:pt x="4668" y="11007"/>
                    <a:pt x="4482" y="10949"/>
                  </a:cubicBezTo>
                  <a:cubicBezTo>
                    <a:pt x="4447" y="10938"/>
                    <a:pt x="4412" y="10933"/>
                    <a:pt x="4378" y="10933"/>
                  </a:cubicBezTo>
                  <a:cubicBezTo>
                    <a:pt x="4228" y="10933"/>
                    <a:pt x="4090" y="11032"/>
                    <a:pt x="4048" y="11184"/>
                  </a:cubicBezTo>
                  <a:lnTo>
                    <a:pt x="3625" y="12522"/>
                  </a:lnTo>
                  <a:lnTo>
                    <a:pt x="876" y="12522"/>
                  </a:lnTo>
                  <a:lnTo>
                    <a:pt x="4913" y="451"/>
                  </a:lnTo>
                  <a:cubicBezTo>
                    <a:pt x="4972" y="273"/>
                    <a:pt x="4875" y="79"/>
                    <a:pt x="4697" y="18"/>
                  </a:cubicBezTo>
                  <a:cubicBezTo>
                    <a:pt x="4661" y="6"/>
                    <a:pt x="4625" y="0"/>
                    <a:pt x="4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476250" y="3354625"/>
              <a:ext cx="108150" cy="154250"/>
            </a:xfrm>
            <a:custGeom>
              <a:avLst/>
              <a:gdLst/>
              <a:ahLst/>
              <a:cxnLst/>
              <a:rect l="l" t="t" r="r" b="b"/>
              <a:pathLst>
                <a:path w="4326" h="6170" extrusionOk="0">
                  <a:moveTo>
                    <a:pt x="2164" y="1463"/>
                  </a:moveTo>
                  <a:lnTo>
                    <a:pt x="3458" y="5485"/>
                  </a:lnTo>
                  <a:lnTo>
                    <a:pt x="868" y="5485"/>
                  </a:lnTo>
                  <a:lnTo>
                    <a:pt x="2164" y="1463"/>
                  </a:lnTo>
                  <a:close/>
                  <a:moveTo>
                    <a:pt x="2162" y="0"/>
                  </a:moveTo>
                  <a:cubicBezTo>
                    <a:pt x="2025" y="0"/>
                    <a:pt x="1887" y="80"/>
                    <a:pt x="1836" y="239"/>
                  </a:cubicBezTo>
                  <a:lnTo>
                    <a:pt x="72" y="5721"/>
                  </a:lnTo>
                  <a:cubicBezTo>
                    <a:pt x="1" y="5943"/>
                    <a:pt x="165" y="6169"/>
                    <a:pt x="398" y="6169"/>
                  </a:cubicBezTo>
                  <a:lnTo>
                    <a:pt x="3928" y="6169"/>
                  </a:lnTo>
                  <a:cubicBezTo>
                    <a:pt x="4160" y="6169"/>
                    <a:pt x="4325" y="5943"/>
                    <a:pt x="4254" y="5721"/>
                  </a:cubicBezTo>
                  <a:lnTo>
                    <a:pt x="2489" y="239"/>
                  </a:lnTo>
                  <a:cubicBezTo>
                    <a:pt x="2438" y="80"/>
                    <a:pt x="2300" y="0"/>
                    <a:pt x="2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237675" y="3216150"/>
              <a:ext cx="584875" cy="355650"/>
            </a:xfrm>
            <a:custGeom>
              <a:avLst/>
              <a:gdLst/>
              <a:ahLst/>
              <a:cxnLst/>
              <a:rect l="l" t="t" r="r" b="b"/>
              <a:pathLst>
                <a:path w="23395" h="14226" extrusionOk="0">
                  <a:moveTo>
                    <a:pt x="12425" y="687"/>
                  </a:moveTo>
                  <a:lnTo>
                    <a:pt x="12425" y="1499"/>
                  </a:lnTo>
                  <a:lnTo>
                    <a:pt x="12425" y="2162"/>
                  </a:lnTo>
                  <a:lnTo>
                    <a:pt x="10950" y="2162"/>
                  </a:lnTo>
                  <a:lnTo>
                    <a:pt x="10950" y="687"/>
                  </a:lnTo>
                  <a:close/>
                  <a:moveTo>
                    <a:pt x="1440" y="732"/>
                  </a:moveTo>
                  <a:cubicBezTo>
                    <a:pt x="1535" y="732"/>
                    <a:pt x="1631" y="750"/>
                    <a:pt x="1723" y="788"/>
                  </a:cubicBezTo>
                  <a:cubicBezTo>
                    <a:pt x="1998" y="902"/>
                    <a:pt x="2178" y="1171"/>
                    <a:pt x="2178" y="1469"/>
                  </a:cubicBezTo>
                  <a:cubicBezTo>
                    <a:pt x="2178" y="1876"/>
                    <a:pt x="1847" y="2206"/>
                    <a:pt x="1441" y="2206"/>
                  </a:cubicBezTo>
                  <a:cubicBezTo>
                    <a:pt x="1142" y="2206"/>
                    <a:pt x="874" y="2027"/>
                    <a:pt x="759" y="1752"/>
                  </a:cubicBezTo>
                  <a:cubicBezTo>
                    <a:pt x="646" y="1476"/>
                    <a:pt x="709" y="1158"/>
                    <a:pt x="919" y="948"/>
                  </a:cubicBezTo>
                  <a:cubicBezTo>
                    <a:pt x="1060" y="807"/>
                    <a:pt x="1248" y="732"/>
                    <a:pt x="1440" y="732"/>
                  </a:cubicBezTo>
                  <a:close/>
                  <a:moveTo>
                    <a:pt x="21933" y="732"/>
                  </a:moveTo>
                  <a:cubicBezTo>
                    <a:pt x="22231" y="732"/>
                    <a:pt x="22501" y="912"/>
                    <a:pt x="22615" y="1187"/>
                  </a:cubicBezTo>
                  <a:cubicBezTo>
                    <a:pt x="22728" y="1463"/>
                    <a:pt x="22666" y="1779"/>
                    <a:pt x="22456" y="1991"/>
                  </a:cubicBezTo>
                  <a:cubicBezTo>
                    <a:pt x="22314" y="2132"/>
                    <a:pt x="22125" y="2206"/>
                    <a:pt x="21934" y="2206"/>
                  </a:cubicBezTo>
                  <a:cubicBezTo>
                    <a:pt x="21839" y="2206"/>
                    <a:pt x="21743" y="2188"/>
                    <a:pt x="21652" y="2151"/>
                  </a:cubicBezTo>
                  <a:cubicBezTo>
                    <a:pt x="21376" y="2036"/>
                    <a:pt x="21196" y="1768"/>
                    <a:pt x="21196" y="1469"/>
                  </a:cubicBezTo>
                  <a:cubicBezTo>
                    <a:pt x="21196" y="1063"/>
                    <a:pt x="21526" y="732"/>
                    <a:pt x="21933" y="732"/>
                  </a:cubicBezTo>
                  <a:close/>
                  <a:moveTo>
                    <a:pt x="2180" y="12064"/>
                  </a:moveTo>
                  <a:lnTo>
                    <a:pt x="2180" y="13539"/>
                  </a:lnTo>
                  <a:lnTo>
                    <a:pt x="703" y="13539"/>
                  </a:lnTo>
                  <a:lnTo>
                    <a:pt x="703" y="12064"/>
                  </a:lnTo>
                  <a:close/>
                  <a:moveTo>
                    <a:pt x="22709" y="12064"/>
                  </a:moveTo>
                  <a:lnTo>
                    <a:pt x="22709" y="13539"/>
                  </a:lnTo>
                  <a:lnTo>
                    <a:pt x="21234" y="13539"/>
                  </a:lnTo>
                  <a:lnTo>
                    <a:pt x="21234" y="12064"/>
                  </a:lnTo>
                  <a:close/>
                  <a:moveTo>
                    <a:pt x="10607" y="1"/>
                  </a:moveTo>
                  <a:cubicBezTo>
                    <a:pt x="10417" y="1"/>
                    <a:pt x="10265" y="154"/>
                    <a:pt x="10265" y="343"/>
                  </a:cubicBezTo>
                  <a:lnTo>
                    <a:pt x="10265" y="1158"/>
                  </a:lnTo>
                  <a:lnTo>
                    <a:pt x="2830" y="1158"/>
                  </a:lnTo>
                  <a:cubicBezTo>
                    <a:pt x="2682" y="502"/>
                    <a:pt x="2099" y="45"/>
                    <a:pt x="1440" y="45"/>
                  </a:cubicBezTo>
                  <a:cubicBezTo>
                    <a:pt x="1394" y="45"/>
                    <a:pt x="1347" y="47"/>
                    <a:pt x="1300" y="51"/>
                  </a:cubicBezTo>
                  <a:cubicBezTo>
                    <a:pt x="585" y="122"/>
                    <a:pt x="35" y="716"/>
                    <a:pt x="18" y="1435"/>
                  </a:cubicBezTo>
                  <a:cubicBezTo>
                    <a:pt x="1" y="2154"/>
                    <a:pt x="523" y="2773"/>
                    <a:pt x="1234" y="2876"/>
                  </a:cubicBezTo>
                  <a:cubicBezTo>
                    <a:pt x="1304" y="2886"/>
                    <a:pt x="1373" y="2891"/>
                    <a:pt x="1442" y="2891"/>
                  </a:cubicBezTo>
                  <a:cubicBezTo>
                    <a:pt x="2074" y="2891"/>
                    <a:pt x="2642" y="2470"/>
                    <a:pt x="2812" y="1843"/>
                  </a:cubicBezTo>
                  <a:lnTo>
                    <a:pt x="7784" y="1843"/>
                  </a:lnTo>
                  <a:cubicBezTo>
                    <a:pt x="3849" y="3403"/>
                    <a:pt x="1219" y="7150"/>
                    <a:pt x="1086" y="11379"/>
                  </a:cubicBezTo>
                  <a:lnTo>
                    <a:pt x="360" y="11379"/>
                  </a:lnTo>
                  <a:cubicBezTo>
                    <a:pt x="172" y="11379"/>
                    <a:pt x="18" y="11531"/>
                    <a:pt x="18" y="11721"/>
                  </a:cubicBezTo>
                  <a:lnTo>
                    <a:pt x="18" y="13882"/>
                  </a:lnTo>
                  <a:cubicBezTo>
                    <a:pt x="18" y="14072"/>
                    <a:pt x="172" y="14225"/>
                    <a:pt x="360" y="14225"/>
                  </a:cubicBezTo>
                  <a:lnTo>
                    <a:pt x="2522" y="14225"/>
                  </a:lnTo>
                  <a:cubicBezTo>
                    <a:pt x="2711" y="14225"/>
                    <a:pt x="2864" y="14072"/>
                    <a:pt x="2864" y="13882"/>
                  </a:cubicBezTo>
                  <a:lnTo>
                    <a:pt x="2864" y="11721"/>
                  </a:lnTo>
                  <a:cubicBezTo>
                    <a:pt x="2864" y="11532"/>
                    <a:pt x="2712" y="11379"/>
                    <a:pt x="2525" y="11379"/>
                  </a:cubicBezTo>
                  <a:cubicBezTo>
                    <a:pt x="2524" y="11379"/>
                    <a:pt x="2523" y="11379"/>
                    <a:pt x="2522" y="11379"/>
                  </a:cubicBezTo>
                  <a:lnTo>
                    <a:pt x="1772" y="11379"/>
                  </a:lnTo>
                  <a:cubicBezTo>
                    <a:pt x="1932" y="6575"/>
                    <a:pt x="5509" y="2579"/>
                    <a:pt x="10265" y="1889"/>
                  </a:cubicBezTo>
                  <a:lnTo>
                    <a:pt x="10265" y="2162"/>
                  </a:lnTo>
                  <a:lnTo>
                    <a:pt x="9579" y="2162"/>
                  </a:lnTo>
                  <a:cubicBezTo>
                    <a:pt x="9577" y="2162"/>
                    <a:pt x="9576" y="2162"/>
                    <a:pt x="9575" y="2162"/>
                  </a:cubicBezTo>
                  <a:cubicBezTo>
                    <a:pt x="9430" y="2162"/>
                    <a:pt x="9300" y="2256"/>
                    <a:pt x="9254" y="2396"/>
                  </a:cubicBezTo>
                  <a:lnTo>
                    <a:pt x="7935" y="6339"/>
                  </a:lnTo>
                  <a:cubicBezTo>
                    <a:pt x="7875" y="6519"/>
                    <a:pt x="7971" y="6713"/>
                    <a:pt x="8151" y="6773"/>
                  </a:cubicBezTo>
                  <a:cubicBezTo>
                    <a:pt x="8187" y="6785"/>
                    <a:pt x="8224" y="6791"/>
                    <a:pt x="8261" y="6791"/>
                  </a:cubicBezTo>
                  <a:cubicBezTo>
                    <a:pt x="8404" y="6791"/>
                    <a:pt x="8537" y="6700"/>
                    <a:pt x="8585" y="6557"/>
                  </a:cubicBezTo>
                  <a:lnTo>
                    <a:pt x="9825" y="2847"/>
                  </a:lnTo>
                  <a:lnTo>
                    <a:pt x="13586" y="2847"/>
                  </a:lnTo>
                  <a:lnTo>
                    <a:pt x="17220" y="13710"/>
                  </a:lnTo>
                  <a:cubicBezTo>
                    <a:pt x="17267" y="13853"/>
                    <a:pt x="17401" y="13944"/>
                    <a:pt x="17545" y="13944"/>
                  </a:cubicBezTo>
                  <a:cubicBezTo>
                    <a:pt x="17581" y="13944"/>
                    <a:pt x="17618" y="13938"/>
                    <a:pt x="17654" y="13926"/>
                  </a:cubicBezTo>
                  <a:cubicBezTo>
                    <a:pt x="17832" y="13866"/>
                    <a:pt x="17929" y="13671"/>
                    <a:pt x="17870" y="13493"/>
                  </a:cubicBezTo>
                  <a:lnTo>
                    <a:pt x="14159" y="2396"/>
                  </a:lnTo>
                  <a:cubicBezTo>
                    <a:pt x="14111" y="2256"/>
                    <a:pt x="13982" y="2162"/>
                    <a:pt x="13837" y="2162"/>
                  </a:cubicBezTo>
                  <a:cubicBezTo>
                    <a:pt x="13836" y="2162"/>
                    <a:pt x="13835" y="2162"/>
                    <a:pt x="13834" y="2162"/>
                  </a:cubicBezTo>
                  <a:lnTo>
                    <a:pt x="13111" y="2162"/>
                  </a:lnTo>
                  <a:lnTo>
                    <a:pt x="13111" y="1889"/>
                  </a:lnTo>
                  <a:cubicBezTo>
                    <a:pt x="17865" y="2579"/>
                    <a:pt x="21443" y="6577"/>
                    <a:pt x="21602" y="11379"/>
                  </a:cubicBezTo>
                  <a:lnTo>
                    <a:pt x="20892" y="11379"/>
                  </a:lnTo>
                  <a:cubicBezTo>
                    <a:pt x="20702" y="11379"/>
                    <a:pt x="20548" y="11531"/>
                    <a:pt x="20548" y="11721"/>
                  </a:cubicBezTo>
                  <a:lnTo>
                    <a:pt x="20548" y="13883"/>
                  </a:lnTo>
                  <a:cubicBezTo>
                    <a:pt x="20548" y="14072"/>
                    <a:pt x="20702" y="14225"/>
                    <a:pt x="20892" y="14225"/>
                  </a:cubicBezTo>
                  <a:lnTo>
                    <a:pt x="23052" y="14225"/>
                  </a:lnTo>
                  <a:cubicBezTo>
                    <a:pt x="23242" y="14225"/>
                    <a:pt x="23394" y="14072"/>
                    <a:pt x="23394" y="13883"/>
                  </a:cubicBezTo>
                  <a:lnTo>
                    <a:pt x="23394" y="11721"/>
                  </a:lnTo>
                  <a:cubicBezTo>
                    <a:pt x="23394" y="11531"/>
                    <a:pt x="23242" y="11377"/>
                    <a:pt x="23052" y="11377"/>
                  </a:cubicBezTo>
                  <a:lnTo>
                    <a:pt x="22287" y="11377"/>
                  </a:lnTo>
                  <a:cubicBezTo>
                    <a:pt x="22155" y="7150"/>
                    <a:pt x="19524" y="3403"/>
                    <a:pt x="15591" y="1845"/>
                  </a:cubicBezTo>
                  <a:lnTo>
                    <a:pt x="20561" y="1845"/>
                  </a:lnTo>
                  <a:cubicBezTo>
                    <a:pt x="20731" y="2470"/>
                    <a:pt x="21299" y="2891"/>
                    <a:pt x="21930" y="2891"/>
                  </a:cubicBezTo>
                  <a:cubicBezTo>
                    <a:pt x="21999" y="2891"/>
                    <a:pt x="22068" y="2886"/>
                    <a:pt x="22138" y="2876"/>
                  </a:cubicBezTo>
                  <a:cubicBezTo>
                    <a:pt x="22850" y="2773"/>
                    <a:pt x="23371" y="2155"/>
                    <a:pt x="23355" y="1435"/>
                  </a:cubicBezTo>
                  <a:cubicBezTo>
                    <a:pt x="23338" y="717"/>
                    <a:pt x="22788" y="124"/>
                    <a:pt x="22073" y="53"/>
                  </a:cubicBezTo>
                  <a:cubicBezTo>
                    <a:pt x="22025" y="48"/>
                    <a:pt x="21978" y="46"/>
                    <a:pt x="21931" y="46"/>
                  </a:cubicBezTo>
                  <a:cubicBezTo>
                    <a:pt x="21272" y="46"/>
                    <a:pt x="20691" y="503"/>
                    <a:pt x="20545" y="1158"/>
                  </a:cubicBezTo>
                  <a:lnTo>
                    <a:pt x="13111" y="1158"/>
                  </a:lnTo>
                  <a:lnTo>
                    <a:pt x="13111" y="343"/>
                  </a:lnTo>
                  <a:cubicBezTo>
                    <a:pt x="13111" y="154"/>
                    <a:pt x="12957" y="1"/>
                    <a:pt x="1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2" name="Google Shape;9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75" y="2350975"/>
            <a:ext cx="2284600" cy="23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00" y="2350979"/>
            <a:ext cx="2284600" cy="23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4937" y="2350974"/>
            <a:ext cx="2311263" cy="23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3725" y="4174826"/>
            <a:ext cx="549575" cy="5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0"/>
          <p:cNvPicPr preferRelativeResize="0"/>
          <p:nvPr/>
        </p:nvPicPr>
        <p:blipFill rotWithShape="1">
          <a:blip r:embed="rId7">
            <a:alphaModFix/>
          </a:blip>
          <a:srcRect l="16041" t="13020" r="12534"/>
          <a:stretch/>
        </p:blipFill>
        <p:spPr>
          <a:xfrm>
            <a:off x="5632776" y="4055100"/>
            <a:ext cx="549575" cy="6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30"/>
          <p:cNvPicPr preferRelativeResize="0"/>
          <p:nvPr/>
        </p:nvPicPr>
        <p:blipFill rotWithShape="1">
          <a:blip r:embed="rId8">
            <a:alphaModFix/>
          </a:blip>
          <a:srcRect l="23244" t="6520" r="23207" b="6302"/>
          <a:stretch/>
        </p:blipFill>
        <p:spPr>
          <a:xfrm>
            <a:off x="761575" y="4136300"/>
            <a:ext cx="337572" cy="5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1"/>
          <p:cNvSpPr txBox="1">
            <a:spLocks noGrp="1"/>
          </p:cNvSpPr>
          <p:nvPr>
            <p:ph type="title"/>
          </p:nvPr>
        </p:nvSpPr>
        <p:spPr>
          <a:xfrm>
            <a:off x="3818025" y="1559400"/>
            <a:ext cx="53259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983" name="Google Shape;983;p31"/>
          <p:cNvSpPr txBox="1">
            <a:spLocks noGrp="1"/>
          </p:cNvSpPr>
          <p:nvPr>
            <p:ph type="title" idx="2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2"/>
          <p:cNvSpPr txBox="1">
            <a:spLocks noGrp="1"/>
          </p:cNvSpPr>
          <p:nvPr>
            <p:ph type="body" idx="1"/>
          </p:nvPr>
        </p:nvSpPr>
        <p:spPr>
          <a:xfrm>
            <a:off x="637325" y="360675"/>
            <a:ext cx="6999900" cy="22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2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body" idx="1"/>
          </p:nvPr>
        </p:nvSpPr>
        <p:spPr>
          <a:xfrm>
            <a:off x="547175" y="651750"/>
            <a:ext cx="7489200" cy="3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Teams will be playing against one another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1st Round: Purpose - For each team to win chips </a:t>
            </a:r>
            <a:endParaRPr b="1" u="sng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/>
              <a:t>You will need to play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 b="1">
                <a:solidFill>
                  <a:srgbClr val="1155CC"/>
                </a:solidFill>
              </a:rPr>
              <a:t>10 rounds</a:t>
            </a:r>
            <a:r>
              <a:rPr lang="en"/>
              <a:t> of RPS. The number of points you win will translate into chips for you to bet in subsequent rounds. </a:t>
            </a:r>
            <a:endParaRPr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250"/>
              <a:buChar char="-"/>
            </a:pPr>
            <a:r>
              <a:rPr lang="en" b="1" i="1">
                <a:solidFill>
                  <a:srgbClr val="1155CC"/>
                </a:solidFill>
              </a:rPr>
              <a:t>1 point = 5 chips</a:t>
            </a:r>
            <a:endParaRPr b="1" i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Real Game Starts</a:t>
            </a:r>
            <a:endParaRPr b="1" u="sng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Teams take turns to go through </a:t>
            </a:r>
            <a:r>
              <a:rPr lang="en" b="1">
                <a:solidFill>
                  <a:srgbClr val="1155CC"/>
                </a:solidFill>
              </a:rPr>
              <a:t>3 plays</a:t>
            </a:r>
            <a:r>
              <a:rPr lang="en"/>
              <a:t> of </a:t>
            </a:r>
            <a:r>
              <a:rPr lang="en" b="1">
                <a:solidFill>
                  <a:srgbClr val="1155CC"/>
                </a:solidFill>
              </a:rPr>
              <a:t>30 rounds</a:t>
            </a:r>
            <a:r>
              <a:rPr lang="en"/>
              <a:t> each. </a:t>
            </a:r>
            <a:endParaRPr/>
          </a:p>
          <a:p>
            <a:pPr marL="457200" lvl="0" indent="-307975" algn="l" rtl="0">
              <a:spcBef>
                <a:spcPts val="100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To enter each play, you have to</a:t>
            </a:r>
            <a:r>
              <a:rPr lang="en" b="1">
                <a:solidFill>
                  <a:srgbClr val="1155CC"/>
                </a:solidFill>
              </a:rPr>
              <a:t> bet a certain number of chips</a:t>
            </a:r>
            <a:r>
              <a:rPr lang="en"/>
              <a:t>.</a:t>
            </a:r>
            <a:endParaRPr/>
          </a:p>
          <a:p>
            <a:pPr marL="914400" lvl="1" indent="-307975" algn="l" rtl="0">
              <a:spcBef>
                <a:spcPts val="1000"/>
              </a:spcBef>
              <a:spcAft>
                <a:spcPts val="0"/>
              </a:spcAft>
              <a:buSzPts val="1250"/>
              <a:buAutoNum type="alphaLcPeriod"/>
            </a:pPr>
            <a:r>
              <a:rPr lang="en"/>
              <a:t>If you win the computer in RPS after each play, then you will </a:t>
            </a:r>
            <a:r>
              <a:rPr lang="en" b="1">
                <a:solidFill>
                  <a:srgbClr val="1155CC"/>
                </a:solidFill>
              </a:rPr>
              <a:t>win back double the chips</a:t>
            </a:r>
            <a:r>
              <a:rPr lang="en"/>
              <a:t> you bet. </a:t>
            </a:r>
            <a:endParaRPr/>
          </a:p>
          <a:p>
            <a:pPr marL="914400" lvl="1" indent="-307975" algn="l" rtl="0">
              <a:spcBef>
                <a:spcPts val="1000"/>
              </a:spcBef>
              <a:spcAft>
                <a:spcPts val="0"/>
              </a:spcAft>
              <a:buSzPts val="1250"/>
              <a:buAutoNum type="alphaLcPeriod"/>
            </a:pPr>
            <a:r>
              <a:rPr lang="en"/>
              <a:t>If you lose to the computer after each play, then you will </a:t>
            </a:r>
            <a:r>
              <a:rPr lang="en" b="1">
                <a:solidFill>
                  <a:srgbClr val="1155CC"/>
                </a:solidFill>
              </a:rPr>
              <a:t>lose the chips you bet</a:t>
            </a:r>
            <a:r>
              <a:rPr lang="en"/>
              <a:t>. </a:t>
            </a:r>
            <a:endParaRPr/>
          </a:p>
          <a:p>
            <a:pPr marL="457200" lvl="0" indent="-307975" algn="l" rtl="0">
              <a:spcBef>
                <a:spcPts val="1000"/>
              </a:spcBef>
              <a:spcAft>
                <a:spcPts val="1000"/>
              </a:spcAft>
              <a:buSzPts val="1250"/>
              <a:buAutoNum type="arabicPeriod"/>
            </a:pPr>
            <a:r>
              <a:rPr lang="en"/>
              <a:t>After 3 plays, the team that has the </a:t>
            </a:r>
            <a:r>
              <a:rPr lang="en" b="1">
                <a:solidFill>
                  <a:srgbClr val="1155CC"/>
                </a:solidFill>
              </a:rPr>
              <a:t>most number of chips will win a prize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D96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On-screen Show 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Montserrat</vt:lpstr>
      <vt:lpstr>Visual Communication Workshop by Slidesgo</vt:lpstr>
      <vt:lpstr>ROCK, PAPER, SCISSORS!</vt:lpstr>
      <vt:lpstr>TABLE OF CONTENTS</vt:lpstr>
      <vt:lpstr>INTRODUCTION</vt:lpstr>
      <vt:lpstr>INTRODUCTION</vt:lpstr>
      <vt:lpstr>INTRODUCTION</vt:lpstr>
      <vt:lpstr>DEMO</vt:lpstr>
      <vt:lpstr>THINGS TO TAKE NOTE</vt:lpstr>
      <vt:lpstr>GAMEPLAY</vt:lpstr>
      <vt:lpstr>GAMEPLAY</vt:lpstr>
      <vt:lpstr>EXPLANATION</vt:lpstr>
      <vt:lpstr>PowerPoint Presentation</vt:lpstr>
      <vt:lpstr>ALGORITHM</vt:lpstr>
      <vt:lpstr>ALGORITHM</vt:lpstr>
      <vt:lpstr>ALGORITHM</vt:lpstr>
      <vt:lpstr>ALGORITHM</vt:lpstr>
      <vt:lpstr>LEARNING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SCISSORS!</dc:title>
  <cp:lastModifiedBy>leeNING NG</cp:lastModifiedBy>
  <cp:revision>2</cp:revision>
  <dcterms:modified xsi:type="dcterms:W3CDTF">2020-03-29T02:03:01Z</dcterms:modified>
</cp:coreProperties>
</file>