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1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4CFFB-0F8F-4758-B1A2-0BC0885E8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268EC-A4B9-4416-88B6-56B89ACDD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29F6A-83E1-4CDB-B2B5-DDECAC4C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4D57-0F4E-4806-8A57-2EC5AF3676ED}" type="datetimeFigureOut">
              <a:rPr lang="en-SG" smtClean="0"/>
              <a:t>12/8/2020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D9B54-1FD4-431C-9880-538F9697E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B98D1-766D-44C1-8F5D-FFE22D6E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7CBC-5B7F-4C5D-A01A-36E23F3B8E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3367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09FC9-F1F9-4956-AABE-433307C31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E4C1B-05AF-4696-AE94-3A3672045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A6441-0CF5-4B9B-9F4D-7D87A0E4A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4D57-0F4E-4806-8A57-2EC5AF3676ED}" type="datetimeFigureOut">
              <a:rPr lang="en-SG" smtClean="0"/>
              <a:t>12/8/2020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46B4D-C35C-40C2-9372-46711D5C1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CF944-3D83-4311-8F99-588B6162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7CBC-5B7F-4C5D-A01A-36E23F3B8E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525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F63F11-63F3-4F22-9BF8-B05D649B1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634F8-1E42-4C60-8FD5-501F47DD2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4785E-0A33-47B6-8D2A-F58384949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4D57-0F4E-4806-8A57-2EC5AF3676ED}" type="datetimeFigureOut">
              <a:rPr lang="en-SG" smtClean="0"/>
              <a:t>12/8/2020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B16D2-0436-49EC-B7FE-4C7AD07CC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1A19C-1BF0-40F4-A485-4FA5E437E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7CBC-5B7F-4C5D-A01A-36E23F3B8E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383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8F651-7F2A-4676-B48A-F91C218F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F7DB-B9B9-4C87-8E57-E6AF0FD60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97AAB-257F-4A1C-B9BF-FC40E0BC5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4D57-0F4E-4806-8A57-2EC5AF3676ED}" type="datetimeFigureOut">
              <a:rPr lang="en-SG" smtClean="0"/>
              <a:t>12/8/2020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C4171-5D92-4274-91E6-60D3058EB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B9019-2ACC-46EB-92BE-2E541096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7CBC-5B7F-4C5D-A01A-36E23F3B8E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62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2A55C-060B-4F0F-AA04-F309019F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06FDC-31D5-4CCD-B63A-5ADC5F67B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A4AF4-3379-48CB-A1D0-58847CAB8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4D57-0F4E-4806-8A57-2EC5AF3676ED}" type="datetimeFigureOut">
              <a:rPr lang="en-SG" smtClean="0"/>
              <a:t>12/8/2020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CE5E1-50A8-4661-97B6-078B83116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5EA93-E6CA-4016-AE6E-9E685761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7CBC-5B7F-4C5D-A01A-36E23F3B8E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7675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2288A-31E4-4C86-8F02-2DFF32F25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1CA26-D92E-40A3-80B8-4BC337F45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64DCD-1A3C-4F17-A452-B3E01D82E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E5C6C-F371-4880-97C2-C4839391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4D57-0F4E-4806-8A57-2EC5AF3676ED}" type="datetimeFigureOut">
              <a:rPr lang="en-SG" smtClean="0"/>
              <a:t>12/8/2020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452E3-ED1A-4F70-8331-692FE148C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1248C-1385-480E-8188-4BA8B518C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7CBC-5B7F-4C5D-A01A-36E23F3B8E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661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3A11D-E3A5-4413-8AF4-7C7C18FA7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A4E6A-3165-472B-8F27-85F350889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60146-D87B-4A66-8691-17C4B814A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835A8-38A4-49F2-B54B-D4F1DCE22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D6EB21-2511-48F1-891E-0F5570309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147E5F-22F5-410A-AE75-DA98E31B0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4D57-0F4E-4806-8A57-2EC5AF3676ED}" type="datetimeFigureOut">
              <a:rPr lang="en-SG" smtClean="0"/>
              <a:t>12/8/2020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65401E-E625-44F0-A60E-D911BF02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1E8486-F892-43E2-973A-BE6FC98EF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7CBC-5B7F-4C5D-A01A-36E23F3B8E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145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829E-9119-4BDE-B290-A4C63110B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D95437-9826-4A06-AFA0-B911B6DA0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4D57-0F4E-4806-8A57-2EC5AF3676ED}" type="datetimeFigureOut">
              <a:rPr lang="en-SG" smtClean="0"/>
              <a:t>12/8/2020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67D4FB-D36C-4FF0-AF12-C76FC4BB2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4250B-5D9A-4ED5-B35A-5608E174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7CBC-5B7F-4C5D-A01A-36E23F3B8E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199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6CD53C-10B3-4480-8AAA-D67A4BCB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4D57-0F4E-4806-8A57-2EC5AF3676ED}" type="datetimeFigureOut">
              <a:rPr lang="en-SG" smtClean="0"/>
              <a:t>12/8/2020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2282AC-7D94-4A15-8759-55E9B556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FAA71-410F-454F-A653-717B1C5C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7CBC-5B7F-4C5D-A01A-36E23F3B8E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739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6A3CE-B676-4BE8-83F8-561B97E01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D41AF-0F58-480A-9913-9EFA94F5F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3435A-549A-4343-AF64-1939E389A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A7C9D-EFB8-4C00-8692-29AC8905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4D57-0F4E-4806-8A57-2EC5AF3676ED}" type="datetimeFigureOut">
              <a:rPr lang="en-SG" smtClean="0"/>
              <a:t>12/8/2020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D613E-7CD6-462D-91B4-0CCB56B76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E718C-17FD-4C4F-9851-90A602C5B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7CBC-5B7F-4C5D-A01A-36E23F3B8E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003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2456-F66C-4515-A321-01B16B0CF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5BECB5-99E6-407B-B56E-487586C5EE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A8914-FB2C-4767-AF22-232A6BEA5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266AA-DC6B-478A-BEC7-EB64B0AE8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4D57-0F4E-4806-8A57-2EC5AF3676ED}" type="datetimeFigureOut">
              <a:rPr lang="en-SG" smtClean="0"/>
              <a:t>12/8/2020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1F818-808A-4245-AD37-137C3843E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8CCE6-A813-412C-AB5A-F1851632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7CBC-5B7F-4C5D-A01A-36E23F3B8E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803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3C763-6107-48D3-AE43-555B16544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2DE04-2379-44B8-B319-62D948731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30CF8-D969-444F-BBED-734391981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14D57-0F4E-4806-8A57-2EC5AF3676ED}" type="datetimeFigureOut">
              <a:rPr lang="en-SG" smtClean="0"/>
              <a:t>12/8/2020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4A739-B5E8-492C-8470-C57DFCAA3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E7673-7E49-4BC5-A9FE-EA0AB5D28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A7CBC-5B7F-4C5D-A01A-36E23F3B8E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552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1BB0165-F9D7-4481-9458-8FC0711599F0}"/>
              </a:ext>
            </a:extLst>
          </p:cNvPr>
          <p:cNvSpPr txBox="1"/>
          <p:nvPr/>
        </p:nvSpPr>
        <p:spPr>
          <a:xfrm>
            <a:off x="2653226" y="5176844"/>
            <a:ext cx="17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Database</a:t>
            </a:r>
            <a:endParaRPr lang="en-SG" sz="24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8ADCF5-EE74-4E4C-8B32-775305A5F7B9}"/>
              </a:ext>
            </a:extLst>
          </p:cNvPr>
          <p:cNvSpPr/>
          <p:nvPr/>
        </p:nvSpPr>
        <p:spPr>
          <a:xfrm>
            <a:off x="2833010" y="4036345"/>
            <a:ext cx="1372239" cy="164833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EB04388-C496-4F44-A016-D5AF21C18E8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68712" y="4260949"/>
            <a:ext cx="700832" cy="70083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C6F9CA0-BEBF-488A-AFE3-391FBF880170}"/>
              </a:ext>
            </a:extLst>
          </p:cNvPr>
          <p:cNvSpPr txBox="1"/>
          <p:nvPr/>
        </p:nvSpPr>
        <p:spPr>
          <a:xfrm>
            <a:off x="192874" y="3043351"/>
            <a:ext cx="1665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Customer Images Web Application</a:t>
            </a:r>
            <a:endParaRPr lang="en-SG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F117F1-C6C4-43B9-B8CA-7AD99F999AF8}"/>
              </a:ext>
            </a:extLst>
          </p:cNvPr>
          <p:cNvSpPr txBox="1"/>
          <p:nvPr/>
        </p:nvSpPr>
        <p:spPr>
          <a:xfrm>
            <a:off x="298755" y="1737368"/>
            <a:ext cx="1454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Kafka Stream Web Application</a:t>
            </a:r>
            <a:endParaRPr lang="en-SG" sz="14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1D18C28-FBFD-4BF0-A6BB-3D504DBD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3354" y="1095968"/>
            <a:ext cx="634398" cy="634398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7AADEBFA-B613-427C-941C-7E35DED45B8D}"/>
              </a:ext>
            </a:extLst>
          </p:cNvPr>
          <p:cNvSpPr/>
          <p:nvPr/>
        </p:nvSpPr>
        <p:spPr>
          <a:xfrm>
            <a:off x="125011" y="390655"/>
            <a:ext cx="5192607" cy="344792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A0262ED-42EC-46D4-8073-65F4E6FB6207}"/>
              </a:ext>
            </a:extLst>
          </p:cNvPr>
          <p:cNvSpPr txBox="1"/>
          <p:nvPr/>
        </p:nvSpPr>
        <p:spPr>
          <a:xfrm>
            <a:off x="1614758" y="541970"/>
            <a:ext cx="207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Applications</a:t>
            </a:r>
            <a:endParaRPr lang="en-SG" b="1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65E43A03-33AF-4454-B4BE-8445412360F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3354" y="2408953"/>
            <a:ext cx="634398" cy="634398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C7BEF093-7C7C-4568-8F27-C19EF6A2E03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28275" y="1998978"/>
            <a:ext cx="634398" cy="634398"/>
          </a:xfrm>
          <a:prstGeom prst="rect">
            <a:avLst/>
          </a:prstGeom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0D5CA7C6-DF8E-46CF-8F27-F135C1FF9928}"/>
              </a:ext>
            </a:extLst>
          </p:cNvPr>
          <p:cNvSpPr txBox="1"/>
          <p:nvPr/>
        </p:nvSpPr>
        <p:spPr>
          <a:xfrm>
            <a:off x="8843466" y="4046208"/>
            <a:ext cx="3136383" cy="25341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400" b="1" dirty="0"/>
              <a:t>Explanations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SG" sz="1400" dirty="0"/>
              <a:t>Redundancies for web applications as it is their main business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SG" sz="1400" dirty="0"/>
              <a:t>Raw images are saved before processing in case of data loss (can include a message broker as well)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SG" sz="1400" dirty="0"/>
              <a:t>Separate servers used to prevent the entire system from shutting down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SG" sz="1400" dirty="0"/>
              <a:t>Automatic deletion of data after X amount of days for archival database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4C85A4-BC29-41C1-AF50-7EFA05E3FF90}"/>
              </a:ext>
            </a:extLst>
          </p:cNvPr>
          <p:cNvSpPr txBox="1"/>
          <p:nvPr/>
        </p:nvSpPr>
        <p:spPr>
          <a:xfrm>
            <a:off x="3757019" y="2633376"/>
            <a:ext cx="976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Process Images</a:t>
            </a:r>
            <a:endParaRPr lang="en-SG" sz="1400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DB7674D-BFCD-420B-9CF0-843A50E88A3D}"/>
              </a:ext>
            </a:extLst>
          </p:cNvPr>
          <p:cNvCxnSpPr>
            <a:cxnSpLocks/>
            <a:stCxn id="67" idx="3"/>
            <a:endCxn id="25" idx="3"/>
          </p:cNvCxnSpPr>
          <p:nvPr/>
        </p:nvCxnSpPr>
        <p:spPr>
          <a:xfrm flipH="1">
            <a:off x="3869544" y="2316177"/>
            <a:ext cx="693129" cy="2295188"/>
          </a:xfrm>
          <a:prstGeom prst="bentConnector3">
            <a:avLst>
              <a:gd name="adj1" fmla="val -482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12086BBA-34FD-46A1-A7DD-DF38876B0A37}"/>
              </a:ext>
            </a:extLst>
          </p:cNvPr>
          <p:cNvCxnSpPr>
            <a:cxnSpLocks/>
            <a:stCxn id="25" idx="0"/>
            <a:endCxn id="67" idx="1"/>
          </p:cNvCxnSpPr>
          <p:nvPr/>
        </p:nvCxnSpPr>
        <p:spPr>
          <a:xfrm rot="5400000" flipH="1" flipV="1">
            <a:off x="2751315" y="3083990"/>
            <a:ext cx="1944772" cy="40914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BA42A3E4-7601-4469-9782-FE93EBB6D262}"/>
              </a:ext>
            </a:extLst>
          </p:cNvPr>
          <p:cNvCxnSpPr>
            <a:cxnSpLocks/>
            <a:stCxn id="37" idx="3"/>
            <a:endCxn id="25" idx="1"/>
          </p:cNvCxnSpPr>
          <p:nvPr/>
        </p:nvCxnSpPr>
        <p:spPr>
          <a:xfrm>
            <a:off x="1347752" y="1413167"/>
            <a:ext cx="1820960" cy="319819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A8A14BBD-0EE0-4E65-8ACC-7B7EC924DD58}"/>
              </a:ext>
            </a:extLst>
          </p:cNvPr>
          <p:cNvCxnSpPr>
            <a:cxnSpLocks/>
            <a:stCxn id="65" idx="3"/>
            <a:endCxn id="25" idx="1"/>
          </p:cNvCxnSpPr>
          <p:nvPr/>
        </p:nvCxnSpPr>
        <p:spPr>
          <a:xfrm>
            <a:off x="1347752" y="2726152"/>
            <a:ext cx="1820960" cy="1885213"/>
          </a:xfrm>
          <a:prstGeom prst="bentConnector3">
            <a:avLst>
              <a:gd name="adj1" fmla="val 3625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4584750-1F39-4796-9E07-3279A914DA9F}"/>
              </a:ext>
            </a:extLst>
          </p:cNvPr>
          <p:cNvSpPr txBox="1"/>
          <p:nvPr/>
        </p:nvSpPr>
        <p:spPr>
          <a:xfrm>
            <a:off x="141987" y="4990121"/>
            <a:ext cx="1731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Archival</a:t>
            </a:r>
          </a:p>
          <a:p>
            <a:pPr algn="ctr"/>
            <a:r>
              <a:rPr lang="en-US" b="1" dirty="0"/>
              <a:t>Database</a:t>
            </a:r>
            <a:endParaRPr lang="en-SG" b="1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10DE679-96E9-4A19-8D07-7B5672A0CD46}"/>
              </a:ext>
            </a:extLst>
          </p:cNvPr>
          <p:cNvSpPr/>
          <p:nvPr/>
        </p:nvSpPr>
        <p:spPr>
          <a:xfrm>
            <a:off x="330692" y="4036346"/>
            <a:ext cx="1354392" cy="165970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2FB0533-7FCB-436C-901A-8F24A8D894A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3074" y="4212725"/>
            <a:ext cx="700832" cy="700832"/>
          </a:xfrm>
          <a:prstGeom prst="rect">
            <a:avLst/>
          </a:prstGeom>
        </p:spPr>
      </p:pic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248A5C44-143C-4EAD-AF62-CCB047FDE327}"/>
              </a:ext>
            </a:extLst>
          </p:cNvPr>
          <p:cNvCxnSpPr>
            <a:cxnSpLocks/>
            <a:stCxn id="25" idx="2"/>
            <a:endCxn id="57" idx="3"/>
          </p:cNvCxnSpPr>
          <p:nvPr/>
        </p:nvCxnSpPr>
        <p:spPr>
          <a:xfrm rot="5400000" flipH="1">
            <a:off x="2242197" y="3684850"/>
            <a:ext cx="398640" cy="2155222"/>
          </a:xfrm>
          <a:prstGeom prst="bentConnector4">
            <a:avLst>
              <a:gd name="adj1" fmla="val -35615"/>
              <a:gd name="adj2" fmla="val 9073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5AC1351-99F9-4764-A200-F2AF02086795}"/>
              </a:ext>
            </a:extLst>
          </p:cNvPr>
          <p:cNvSpPr txBox="1"/>
          <p:nvPr/>
        </p:nvSpPr>
        <p:spPr>
          <a:xfrm>
            <a:off x="1636531" y="5151565"/>
            <a:ext cx="1243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Backup for at least 7 days</a:t>
            </a:r>
            <a:endParaRPr lang="en-SG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D39A665-275E-4980-B710-18502385BF12}"/>
              </a:ext>
            </a:extLst>
          </p:cNvPr>
          <p:cNvSpPr txBox="1"/>
          <p:nvPr/>
        </p:nvSpPr>
        <p:spPr>
          <a:xfrm>
            <a:off x="7168108" y="3043351"/>
            <a:ext cx="1665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Customer Images Web Application</a:t>
            </a:r>
            <a:endParaRPr lang="en-SG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31EE8DD-FF80-4E86-9AC0-A37DAA22CA22}"/>
              </a:ext>
            </a:extLst>
          </p:cNvPr>
          <p:cNvSpPr txBox="1"/>
          <p:nvPr/>
        </p:nvSpPr>
        <p:spPr>
          <a:xfrm>
            <a:off x="7273989" y="1737368"/>
            <a:ext cx="1454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Kafka Stream Web Application</a:t>
            </a:r>
            <a:endParaRPr lang="en-SG" sz="1400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129AB9F6-AE04-4360-BC3E-BBC4A90C813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88588" y="1095968"/>
            <a:ext cx="634398" cy="634398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AD178AB4-A7D2-4486-BEC0-A93E75A4422F}"/>
              </a:ext>
            </a:extLst>
          </p:cNvPr>
          <p:cNvSpPr/>
          <p:nvPr/>
        </p:nvSpPr>
        <p:spPr>
          <a:xfrm>
            <a:off x="7100245" y="390655"/>
            <a:ext cx="2825613" cy="344792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2939399-8EEE-4418-8E3E-B6B464F93501}"/>
              </a:ext>
            </a:extLst>
          </p:cNvPr>
          <p:cNvSpPr txBox="1"/>
          <p:nvPr/>
        </p:nvSpPr>
        <p:spPr>
          <a:xfrm>
            <a:off x="7156912" y="541970"/>
            <a:ext cx="2712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Backup Web Applications</a:t>
            </a:r>
            <a:endParaRPr lang="en-SG" b="1" dirty="0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31EFF079-E9FD-4598-B852-2A7C2D52D1B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88588" y="2408953"/>
            <a:ext cx="634398" cy="634398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B533A0D4-CB05-4787-BA8A-CE6ACF1628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14722" y="1803596"/>
            <a:ext cx="634398" cy="634398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FA87A2C8-6D5B-4906-9919-83448911DB65}"/>
              </a:ext>
            </a:extLst>
          </p:cNvPr>
          <p:cNvSpPr txBox="1"/>
          <p:nvPr/>
        </p:nvSpPr>
        <p:spPr>
          <a:xfrm>
            <a:off x="8843466" y="2437994"/>
            <a:ext cx="976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Process Images</a:t>
            </a:r>
            <a:endParaRPr lang="en-SG" sz="1400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2EDDAFD-B1B4-4390-AF39-B50B6F7160B9}"/>
              </a:ext>
            </a:extLst>
          </p:cNvPr>
          <p:cNvCxnSpPr>
            <a:cxnSpLocks/>
            <a:stCxn id="85" idx="1"/>
            <a:endCxn id="43" idx="3"/>
          </p:cNvCxnSpPr>
          <p:nvPr/>
        </p:nvCxnSpPr>
        <p:spPr>
          <a:xfrm flipH="1">
            <a:off x="5317618" y="2114618"/>
            <a:ext cx="1782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A433775E-F317-48FE-A568-8D6211BCA8A7}"/>
              </a:ext>
            </a:extLst>
          </p:cNvPr>
          <p:cNvSpPr txBox="1"/>
          <p:nvPr/>
        </p:nvSpPr>
        <p:spPr>
          <a:xfrm>
            <a:off x="5368444" y="1760484"/>
            <a:ext cx="1731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Hot/Warm Standby</a:t>
            </a:r>
            <a:endParaRPr lang="en-SG" sz="1400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5F18474-48C1-4D3C-9030-97B823870374}"/>
              </a:ext>
            </a:extLst>
          </p:cNvPr>
          <p:cNvSpPr/>
          <p:nvPr/>
        </p:nvSpPr>
        <p:spPr>
          <a:xfrm>
            <a:off x="5164465" y="4036345"/>
            <a:ext cx="3479266" cy="193504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D33EA3E-346A-4B46-8EB7-F48B7B00EC96}"/>
              </a:ext>
            </a:extLst>
          </p:cNvPr>
          <p:cNvSpPr txBox="1"/>
          <p:nvPr/>
        </p:nvSpPr>
        <p:spPr>
          <a:xfrm>
            <a:off x="5958022" y="5512976"/>
            <a:ext cx="189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Visualization</a:t>
            </a:r>
            <a:endParaRPr lang="en-SG" b="1" dirty="0"/>
          </a:p>
        </p:txBody>
      </p:sp>
      <p:pic>
        <p:nvPicPr>
          <p:cNvPr id="133" name="Picture 132">
            <a:extLst>
              <a:ext uri="{FF2B5EF4-FFF2-40B4-BE49-F238E27FC236}">
                <a16:creationId xmlns:a16="http://schemas.microsoft.com/office/drawing/2014/main" id="{9E080BF0-E464-4E04-9818-207F4AFF388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31528" y="4297843"/>
            <a:ext cx="683012" cy="733882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5E48E054-93AF-42DD-BFDD-2C9598DA1B10}"/>
              </a:ext>
            </a:extLst>
          </p:cNvPr>
          <p:cNvSpPr txBox="1"/>
          <p:nvPr/>
        </p:nvSpPr>
        <p:spPr>
          <a:xfrm>
            <a:off x="5505218" y="4972240"/>
            <a:ext cx="1046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Process Statistics</a:t>
            </a:r>
            <a:endParaRPr lang="en-SG" sz="1400" dirty="0"/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C93348B1-CF2B-4FB1-877D-0EF429DB6E4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97339" y="4321468"/>
            <a:ext cx="683012" cy="683012"/>
          </a:xfrm>
          <a:prstGeom prst="rect">
            <a:avLst/>
          </a:prstGeom>
        </p:spPr>
      </p:pic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407FE62-6288-4650-A350-082E8BB584C2}"/>
              </a:ext>
            </a:extLst>
          </p:cNvPr>
          <p:cNvCxnSpPr>
            <a:cxnSpLocks/>
            <a:stCxn id="135" idx="3"/>
            <a:endCxn id="133" idx="1"/>
          </p:cNvCxnSpPr>
          <p:nvPr/>
        </p:nvCxnSpPr>
        <p:spPr>
          <a:xfrm>
            <a:off x="6380351" y="4662974"/>
            <a:ext cx="1051177" cy="18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5B464520-6F8A-4F8B-8334-2E49635A837D}"/>
              </a:ext>
            </a:extLst>
          </p:cNvPr>
          <p:cNvSpPr txBox="1"/>
          <p:nvPr/>
        </p:nvSpPr>
        <p:spPr>
          <a:xfrm>
            <a:off x="7251811" y="4988144"/>
            <a:ext cx="1046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Produce visuals</a:t>
            </a:r>
            <a:endParaRPr lang="en-SG" sz="14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DB040468-ABFF-426C-8AC7-88022E51F863}"/>
              </a:ext>
            </a:extLst>
          </p:cNvPr>
          <p:cNvCxnSpPr>
            <a:cxnSpLocks/>
            <a:stCxn id="25" idx="2"/>
            <a:endCxn id="135" idx="1"/>
          </p:cNvCxnSpPr>
          <p:nvPr/>
        </p:nvCxnSpPr>
        <p:spPr>
          <a:xfrm rot="5400000" flipH="1" flipV="1">
            <a:off x="4458829" y="3723272"/>
            <a:ext cx="298807" cy="2178211"/>
          </a:xfrm>
          <a:prstGeom prst="bentConnector4">
            <a:avLst>
              <a:gd name="adj1" fmla="val -47513"/>
              <a:gd name="adj2" fmla="val 8809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582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98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leeNING NG</dc:creator>
  <cp:lastModifiedBy>leeNING NG</cp:lastModifiedBy>
  <cp:revision>27</cp:revision>
  <dcterms:created xsi:type="dcterms:W3CDTF">2020-08-11T14:45:33Z</dcterms:created>
  <dcterms:modified xsi:type="dcterms:W3CDTF">2020-08-12T08:11:54Z</dcterms:modified>
</cp:coreProperties>
</file>