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613A-083C-448E-95D6-4770081C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B3C85-716E-4408-A4B4-36BEB37D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A4CF-61A8-4297-AA89-85F11528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DCB3-9B75-4072-B3CC-071CB0E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4CFA-3E18-40CF-917D-D9622929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846D-5102-4BFD-AD14-0B597271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AA190-7100-476D-9E95-28160342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C7CC-A5C2-4C6D-943D-1CB409D3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91B8-596A-4FE4-91E4-0A0EB36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482-3B35-4AFD-AE01-090090F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9C8F-C43B-4091-8190-C0F7A9AD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BEC3-5C5A-4285-A573-1FA35216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EF5E-0627-4641-9A83-9525D01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0093-612B-4989-B74B-A7272802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AB9C-FC95-41E2-B2E9-4629CC5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9790-C65C-40F4-88DF-40989B11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49B0-4DAE-4C61-BD9E-887134C0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0A10-20DB-413A-99A3-5ABE58F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D506-D5BD-4744-BEBE-0D0881EF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E0A2-086C-4F1F-B6E8-C14FE6B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55D4-D0A5-41AC-BD24-390FD52C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3645-819A-4840-B685-5A37DCED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B8D9-0ECB-4F79-AB8A-804A1560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5F5E-5767-4D6E-B140-BD50A85B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9240-0AB2-4E84-876B-AE9E910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FA4F-E8A1-42CC-9512-C7315117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EE1E-434E-4678-AA12-18046A489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CADBF-7F6B-4AD1-ACEA-E1DF9D0B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8529-0E35-4FDC-B609-455FC66E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F30-5B30-4AEB-8824-187932E1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7420C-B13E-4CD6-9631-AA9F6F8E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0514-3203-436F-B44E-2F51EB0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390A-2B86-4E88-A679-02F05396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195A4-E704-489A-8A28-93ED3F6C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4149-5BE3-4173-843B-B15D5694A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B4C9B-B47B-422C-BC58-C76D3871E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E7989-7AA7-4CC2-9948-AC16F1D7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DDD24-A5B8-4A3D-887B-18D14D1F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60040-A735-44FC-B372-66435EEA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787-497B-4800-89D1-38E23900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980E-0E82-446A-9FA4-4F13F8F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D543-47DD-4059-818E-B3DA0AA7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E31C-0F6D-4CE0-B6F5-36EB379D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FE199-D5D9-478A-B079-E930EC6E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BC20D-B4E1-44CB-BE0B-AA78128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09EEC-8779-4E8B-BFD7-7679E2F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2180-AA27-47F8-B4B4-D320D263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3406-46FB-4A3F-8501-8A3BF0A9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EF9F-34E1-493C-8C18-E91069A04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B293-6942-4ABB-85DE-29ACF33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B385-B2D8-47DD-B69C-A78C9AAA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75922-DE52-4D9F-BC1D-D60C901E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1F5E-7662-44D5-93A1-BC722713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AC247-C688-4962-BE3E-9AE58CA14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BFE0-72D3-49CC-8277-C362E5ED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86E0-2E49-4BB2-8224-2498317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F018-9C3F-4710-81BE-2C70140B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1770-43CB-49CD-8988-42A81691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566D-44A8-4CEA-8957-F4AFDB18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AE0F-E6A6-4CF1-AFB7-3CCD2B76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BC2F-7F80-4BC6-85F6-9D67398B5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B778-2FDF-4F2E-988D-C13E40575C5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6F28-C7CD-496E-B67F-A10885E45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78B-9335-46A0-B53D-68264AF07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B784-A28A-4048-B1D0-2589052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FD54-5715-4958-8838-02D14132D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B2B8-A2D4-4BD6-B558-9A2FB5DC9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B6FCE-93C6-44F2-A532-2C89A95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4103"/>
            <a:ext cx="4986391" cy="498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F564C-D24D-4A8D-BF1D-893746DE1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812953"/>
            <a:ext cx="4983480" cy="5233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4AD86-CE98-4D26-B5C9-B8A3118853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7"/>
          <a:stretch/>
        </p:blipFill>
        <p:spPr>
          <a:xfrm>
            <a:off x="494401" y="2198467"/>
            <a:ext cx="4983480" cy="40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2</cp:revision>
  <dcterms:created xsi:type="dcterms:W3CDTF">2019-03-02T06:40:24Z</dcterms:created>
  <dcterms:modified xsi:type="dcterms:W3CDTF">2019-03-05T11:34:14Z</dcterms:modified>
</cp:coreProperties>
</file>